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8" r:id="rId1"/>
  </p:sldMasterIdLst>
  <p:notesMasterIdLst>
    <p:notesMasterId r:id="rId16"/>
  </p:notesMasterIdLst>
  <p:sldIdLst>
    <p:sldId id="256" r:id="rId2"/>
    <p:sldId id="257" r:id="rId3"/>
    <p:sldId id="258" r:id="rId4"/>
    <p:sldId id="268" r:id="rId5"/>
    <p:sldId id="259" r:id="rId6"/>
    <p:sldId id="260" r:id="rId7"/>
    <p:sldId id="261" r:id="rId8"/>
    <p:sldId id="262" r:id="rId9"/>
    <p:sldId id="263" r:id="rId10"/>
    <p:sldId id="264" r:id="rId11"/>
    <p:sldId id="265" r:id="rId12"/>
    <p:sldId id="266" r:id="rId13"/>
    <p:sldId id="269" r:id="rId14"/>
    <p:sldId id="267" r:id="rId15"/>
  </p:sldIdLst>
  <p:sldSz cx="9144000" cy="5143500" type="screen16x9"/>
  <p:notesSz cx="6858000" cy="9144000"/>
  <p:embeddedFontLst>
    <p:embeddedFont>
      <p:font typeface="Barlow" panose="00000500000000000000" pitchFamily="2" charset="0"/>
      <p:regular r:id="rId17"/>
      <p:bold r:id="rId18"/>
      <p:italic r:id="rId19"/>
      <p:boldItalic r:id="rId20"/>
    </p:embeddedFont>
    <p:embeddedFont>
      <p:font typeface="Catamaran" panose="020B0604020202020204" charset="0"/>
      <p:regular r:id="rId21"/>
      <p:bold r:id="rId22"/>
    </p:embeddedFont>
    <p:embeddedFont>
      <p:font typeface="Constantia" panose="02030602050306030303" pitchFamily="18" charset="0"/>
      <p:regular r:id="rId23"/>
      <p:bold r:id="rId24"/>
      <p:italic r:id="rId25"/>
      <p:boldItalic r:id="rId26"/>
    </p:embeddedFont>
    <p:embeddedFont>
      <p:font typeface="Didact Gothic" panose="00000500000000000000" pitchFamily="2" charset="0"/>
      <p:regular r:id="rId27"/>
    </p:embeddedFont>
    <p:embeddedFont>
      <p:font typeface="Fira Sans Condensed Medium" panose="020B0603050000020004" pitchFamily="34" charset="0"/>
      <p:regular r:id="rId28"/>
      <p:bold r:id="rId29"/>
      <p:italic r:id="rId30"/>
      <p:boldItalic r:id="rId31"/>
    </p:embeddedFont>
    <p:embeddedFont>
      <p:font typeface="Inria Serif Light" panose="020B0604020202020204" charset="0"/>
      <p:regular r:id="rId32"/>
      <p:bold r:id="rId33"/>
      <p:italic r:id="rId34"/>
      <p:boldItalic r:id="rId35"/>
    </p:embeddedFont>
    <p:embeddedFont>
      <p:font typeface="Josefin Sans" pitchFamily="2" charset="0"/>
      <p:regular r:id="rId36"/>
      <p:bold r:id="rId37"/>
      <p:italic r:id="rId38"/>
      <p:boldItalic r:id="rId39"/>
    </p:embeddedFont>
    <p:embeddedFont>
      <p:font typeface="Montserrat" panose="00000500000000000000" pitchFamily="2" charset="0"/>
      <p:regular r:id="rId40"/>
      <p:bold r:id="rId41"/>
      <p:italic r:id="rId42"/>
      <p:boldItalic r:id="rId43"/>
    </p:embeddedFont>
    <p:embeddedFont>
      <p:font typeface="Nunito" pitchFamily="2" charset="0"/>
      <p:regular r:id="rId44"/>
      <p:bold r:id="rId45"/>
      <p:italic r:id="rId46"/>
      <p:boldItalic r:id="rId47"/>
    </p:embeddedFont>
    <p:embeddedFont>
      <p:font typeface="Questrial" pitchFamily="2" charset="0"/>
      <p:regular r:id="rId48"/>
    </p:embeddedFont>
    <p:embeddedFont>
      <p:font typeface="Red Hat Display" panose="020B0604020202020204" charset="0"/>
      <p:regular r:id="rId49"/>
      <p:bold r:id="rId50"/>
      <p:italic r:id="rId51"/>
      <p:boldItalic r:id="rId52"/>
    </p:embeddedFont>
    <p:embeddedFont>
      <p:font typeface="Roboto" panose="02000000000000000000" pitchFamily="2" charset="0"/>
      <p:regular r:id="rId53"/>
      <p:bold r:id="rId54"/>
      <p:italic r:id="rId55"/>
      <p:boldItalic r:id="rId56"/>
    </p:embeddedFont>
    <p:embeddedFont>
      <p:font typeface="Roboto Condensed" panose="02000000000000000000" pitchFamily="2" charset="0"/>
      <p:regular r:id="rId57"/>
      <p:bold r:id="rId58"/>
      <p:italic r:id="rId59"/>
      <p:boldItalic r:id="rId60"/>
    </p:embeddedFont>
    <p:embeddedFont>
      <p:font typeface="Roboto Condensed Light" panose="02000000000000000000" pitchFamily="2" charset="0"/>
      <p:regular r:id="rId61"/>
      <p:italic r:id="rId62"/>
    </p:embeddedFont>
    <p:embeddedFont>
      <p:font typeface="Roboto Slab Light" pitchFamily="2" charset="0"/>
      <p:regular r:id="rId63"/>
      <p:bold r:id="rId64"/>
    </p:embeddedFont>
    <p:embeddedFont>
      <p:font typeface="Teko" panose="020B0604020202020204" charset="0"/>
      <p:regular r:id="rId65"/>
      <p:bold r:id="rId6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0A4AA3E-A919-498B-B00E-0D68A67C0F54}">
  <a:tblStyle styleId="{30A4AA3E-A919-498B-B00E-0D68A67C0F5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542" autoAdjust="0"/>
  </p:normalViewPr>
  <p:slideViewPr>
    <p:cSldViewPr snapToGrid="0">
      <p:cViewPr varScale="1">
        <p:scale>
          <a:sx n="80" d="100"/>
          <a:sy n="80" d="100"/>
        </p:scale>
        <p:origin x="294" y="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9" Type="http://schemas.openxmlformats.org/officeDocument/2006/relationships/font" Target="fonts/font23.fntdata"/><Relationship Id="rId21" Type="http://schemas.openxmlformats.org/officeDocument/2006/relationships/font" Target="fonts/font5.fntdata"/><Relationship Id="rId34" Type="http://schemas.openxmlformats.org/officeDocument/2006/relationships/font" Target="fonts/font18.fntdata"/><Relationship Id="rId42" Type="http://schemas.openxmlformats.org/officeDocument/2006/relationships/font" Target="fonts/font26.fntdata"/><Relationship Id="rId47" Type="http://schemas.openxmlformats.org/officeDocument/2006/relationships/font" Target="fonts/font31.fntdata"/><Relationship Id="rId50" Type="http://schemas.openxmlformats.org/officeDocument/2006/relationships/font" Target="fonts/font34.fntdata"/><Relationship Id="rId55" Type="http://schemas.openxmlformats.org/officeDocument/2006/relationships/font" Target="fonts/font39.fntdata"/><Relationship Id="rId63" Type="http://schemas.openxmlformats.org/officeDocument/2006/relationships/font" Target="fonts/font47.fntdata"/><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notesMaster" Target="notesMasters/notesMaster1.xml"/><Relationship Id="rId29"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font" Target="fonts/font16.fntdata"/><Relationship Id="rId37" Type="http://schemas.openxmlformats.org/officeDocument/2006/relationships/font" Target="fonts/font21.fntdata"/><Relationship Id="rId40" Type="http://schemas.openxmlformats.org/officeDocument/2006/relationships/font" Target="fonts/font24.fntdata"/><Relationship Id="rId45" Type="http://schemas.openxmlformats.org/officeDocument/2006/relationships/font" Target="fonts/font29.fntdata"/><Relationship Id="rId53" Type="http://schemas.openxmlformats.org/officeDocument/2006/relationships/font" Target="fonts/font37.fntdata"/><Relationship Id="rId58" Type="http://schemas.openxmlformats.org/officeDocument/2006/relationships/font" Target="fonts/font42.fntdata"/><Relationship Id="rId66" Type="http://schemas.openxmlformats.org/officeDocument/2006/relationships/font" Target="fonts/font50.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36" Type="http://schemas.openxmlformats.org/officeDocument/2006/relationships/font" Target="fonts/font20.fntdata"/><Relationship Id="rId49" Type="http://schemas.openxmlformats.org/officeDocument/2006/relationships/font" Target="fonts/font33.fntdata"/><Relationship Id="rId57" Type="http://schemas.openxmlformats.org/officeDocument/2006/relationships/font" Target="fonts/font41.fntdata"/><Relationship Id="rId61" Type="http://schemas.openxmlformats.org/officeDocument/2006/relationships/font" Target="fonts/font45.fntdata"/><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font" Target="fonts/font15.fntdata"/><Relationship Id="rId44" Type="http://schemas.openxmlformats.org/officeDocument/2006/relationships/font" Target="fonts/font28.fntdata"/><Relationship Id="rId52" Type="http://schemas.openxmlformats.org/officeDocument/2006/relationships/font" Target="fonts/font36.fntdata"/><Relationship Id="rId60" Type="http://schemas.openxmlformats.org/officeDocument/2006/relationships/font" Target="fonts/font44.fntdata"/><Relationship Id="rId65" Type="http://schemas.openxmlformats.org/officeDocument/2006/relationships/font" Target="fonts/font4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openxmlformats.org/officeDocument/2006/relationships/font" Target="fonts/font19.fntdata"/><Relationship Id="rId43" Type="http://schemas.openxmlformats.org/officeDocument/2006/relationships/font" Target="fonts/font27.fntdata"/><Relationship Id="rId48" Type="http://schemas.openxmlformats.org/officeDocument/2006/relationships/font" Target="fonts/font32.fntdata"/><Relationship Id="rId56" Type="http://schemas.openxmlformats.org/officeDocument/2006/relationships/font" Target="fonts/font40.fntdata"/><Relationship Id="rId64" Type="http://schemas.openxmlformats.org/officeDocument/2006/relationships/font" Target="fonts/font48.fntdata"/><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35.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font" Target="fonts/font17.fntdata"/><Relationship Id="rId38" Type="http://schemas.openxmlformats.org/officeDocument/2006/relationships/font" Target="fonts/font22.fntdata"/><Relationship Id="rId46" Type="http://schemas.openxmlformats.org/officeDocument/2006/relationships/font" Target="fonts/font30.fntdata"/><Relationship Id="rId59" Type="http://schemas.openxmlformats.org/officeDocument/2006/relationships/font" Target="fonts/font43.fntdata"/><Relationship Id="rId67" Type="http://schemas.openxmlformats.org/officeDocument/2006/relationships/presProps" Target="presProps.xml"/><Relationship Id="rId20" Type="http://schemas.openxmlformats.org/officeDocument/2006/relationships/font" Target="fonts/font4.fntdata"/><Relationship Id="rId41" Type="http://schemas.openxmlformats.org/officeDocument/2006/relationships/font" Target="fonts/font25.fntdata"/><Relationship Id="rId54" Type="http://schemas.openxmlformats.org/officeDocument/2006/relationships/font" Target="fonts/font38.fntdata"/><Relationship Id="rId62" Type="http://schemas.openxmlformats.org/officeDocument/2006/relationships/font" Target="fonts/font46.fntdata"/><Relationship Id="rId7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g254c587823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0" name="Google Shape;480;g254c587823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254c587823f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8" name="Google Shape;538;g254c587823f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Google Shape;542;g254c587823f_0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3" name="Google Shape;543;g254c587823f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g254c587823f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8" name="Google Shape;548;g254c587823f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g254c587823f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7" name="Google Shape;487;g254c587823f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g13658028f28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7" name="Google Shape;497;g13658028f28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g254c587823f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3" name="Google Shape;503;g254c587823f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Google Shape;508;g254c587823f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9" name="Google Shape;509;g254c587823f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gfdb10ef52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5" name="Google Shape;515;gfdb10ef52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Google Shape;521;g254c587823f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2" name="Google Shape;522;g254c587823f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g254c587823f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7" name="Google Shape;527;g254c587823f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g254c587823f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3" name="Google Shape;533;g254c587823f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title"/>
          </p:nvPr>
        </p:nvSpPr>
        <p:spPr>
          <a:xfrm>
            <a:off x="839425" y="892450"/>
            <a:ext cx="4345200" cy="2790000"/>
          </a:xfrm>
          <a:prstGeom prst="rect">
            <a:avLst/>
          </a:prstGeom>
        </p:spPr>
        <p:txBody>
          <a:bodyPr spcFirstLastPara="1" wrap="square" lIns="91425" tIns="91425" rIns="91425" bIns="91425" anchor="t" anchorCtr="0">
            <a:noAutofit/>
          </a:bodyPr>
          <a:lstStyle>
            <a:lvl1pPr lvl="0" algn="l">
              <a:spcBef>
                <a:spcPts val="0"/>
              </a:spcBef>
              <a:spcAft>
                <a:spcPts val="0"/>
              </a:spcAft>
              <a:buSzPts val="3500"/>
              <a:buNone/>
              <a:defRPr sz="5800"/>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sp>
        <p:nvSpPr>
          <p:cNvPr id="10" name="Google Shape;10;p2"/>
          <p:cNvSpPr txBox="1">
            <a:spLocks noGrp="1"/>
          </p:cNvSpPr>
          <p:nvPr>
            <p:ph type="subTitle" idx="1"/>
          </p:nvPr>
        </p:nvSpPr>
        <p:spPr>
          <a:xfrm>
            <a:off x="839425" y="3596000"/>
            <a:ext cx="4109100" cy="4425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1400"/>
              <a:buFont typeface="Roboto Slab Light"/>
              <a:buNone/>
              <a:defRPr sz="1600">
                <a:solidFill>
                  <a:schemeClr val="dk1"/>
                </a:solidFill>
                <a:latin typeface="Barlow"/>
                <a:ea typeface="Barlow"/>
                <a:cs typeface="Barlow"/>
                <a:sym typeface="Barlow"/>
              </a:defRPr>
            </a:lvl1pPr>
            <a:lvl2pPr lvl="1">
              <a:spcBef>
                <a:spcPts val="0"/>
              </a:spcBef>
              <a:spcAft>
                <a:spcPts val="0"/>
              </a:spcAft>
              <a:buClr>
                <a:schemeClr val="lt1"/>
              </a:buClr>
              <a:buSzPts val="1400"/>
              <a:buFont typeface="Roboto Slab Light"/>
              <a:buNone/>
              <a:defRPr>
                <a:solidFill>
                  <a:schemeClr val="lt1"/>
                </a:solidFill>
                <a:latin typeface="Roboto Slab Light"/>
                <a:ea typeface="Roboto Slab Light"/>
                <a:cs typeface="Roboto Slab Light"/>
                <a:sym typeface="Roboto Slab Light"/>
              </a:defRPr>
            </a:lvl2pPr>
            <a:lvl3pPr lvl="2">
              <a:spcBef>
                <a:spcPts val="0"/>
              </a:spcBef>
              <a:spcAft>
                <a:spcPts val="0"/>
              </a:spcAft>
              <a:buClr>
                <a:schemeClr val="lt1"/>
              </a:buClr>
              <a:buSzPts val="1400"/>
              <a:buFont typeface="Roboto Slab Light"/>
              <a:buNone/>
              <a:defRPr>
                <a:solidFill>
                  <a:schemeClr val="lt1"/>
                </a:solidFill>
                <a:latin typeface="Roboto Slab Light"/>
                <a:ea typeface="Roboto Slab Light"/>
                <a:cs typeface="Roboto Slab Light"/>
                <a:sym typeface="Roboto Slab Light"/>
              </a:defRPr>
            </a:lvl3pPr>
            <a:lvl4pPr lvl="3">
              <a:spcBef>
                <a:spcPts val="0"/>
              </a:spcBef>
              <a:spcAft>
                <a:spcPts val="0"/>
              </a:spcAft>
              <a:buClr>
                <a:schemeClr val="lt1"/>
              </a:buClr>
              <a:buSzPts val="1400"/>
              <a:buFont typeface="Roboto Slab Light"/>
              <a:buNone/>
              <a:defRPr>
                <a:solidFill>
                  <a:schemeClr val="lt1"/>
                </a:solidFill>
                <a:latin typeface="Roboto Slab Light"/>
                <a:ea typeface="Roboto Slab Light"/>
                <a:cs typeface="Roboto Slab Light"/>
                <a:sym typeface="Roboto Slab Light"/>
              </a:defRPr>
            </a:lvl4pPr>
            <a:lvl5pPr lvl="4">
              <a:spcBef>
                <a:spcPts val="0"/>
              </a:spcBef>
              <a:spcAft>
                <a:spcPts val="0"/>
              </a:spcAft>
              <a:buClr>
                <a:schemeClr val="lt1"/>
              </a:buClr>
              <a:buSzPts val="1400"/>
              <a:buFont typeface="Roboto Slab Light"/>
              <a:buNone/>
              <a:defRPr>
                <a:solidFill>
                  <a:schemeClr val="lt1"/>
                </a:solidFill>
                <a:latin typeface="Roboto Slab Light"/>
                <a:ea typeface="Roboto Slab Light"/>
                <a:cs typeface="Roboto Slab Light"/>
                <a:sym typeface="Roboto Slab Light"/>
              </a:defRPr>
            </a:lvl5pPr>
            <a:lvl6pPr lvl="5">
              <a:spcBef>
                <a:spcPts val="0"/>
              </a:spcBef>
              <a:spcAft>
                <a:spcPts val="0"/>
              </a:spcAft>
              <a:buClr>
                <a:schemeClr val="lt1"/>
              </a:buClr>
              <a:buSzPts val="1400"/>
              <a:buFont typeface="Roboto Slab Light"/>
              <a:buNone/>
              <a:defRPr>
                <a:solidFill>
                  <a:schemeClr val="lt1"/>
                </a:solidFill>
                <a:latin typeface="Roboto Slab Light"/>
                <a:ea typeface="Roboto Slab Light"/>
                <a:cs typeface="Roboto Slab Light"/>
                <a:sym typeface="Roboto Slab Light"/>
              </a:defRPr>
            </a:lvl6pPr>
            <a:lvl7pPr lvl="6">
              <a:spcBef>
                <a:spcPts val="0"/>
              </a:spcBef>
              <a:spcAft>
                <a:spcPts val="0"/>
              </a:spcAft>
              <a:buClr>
                <a:schemeClr val="lt1"/>
              </a:buClr>
              <a:buSzPts val="1400"/>
              <a:buFont typeface="Roboto Slab Light"/>
              <a:buNone/>
              <a:defRPr>
                <a:solidFill>
                  <a:schemeClr val="lt1"/>
                </a:solidFill>
                <a:latin typeface="Roboto Slab Light"/>
                <a:ea typeface="Roboto Slab Light"/>
                <a:cs typeface="Roboto Slab Light"/>
                <a:sym typeface="Roboto Slab Light"/>
              </a:defRPr>
            </a:lvl7pPr>
            <a:lvl8pPr lvl="7">
              <a:spcBef>
                <a:spcPts val="0"/>
              </a:spcBef>
              <a:spcAft>
                <a:spcPts val="0"/>
              </a:spcAft>
              <a:buClr>
                <a:schemeClr val="lt1"/>
              </a:buClr>
              <a:buSzPts val="1400"/>
              <a:buFont typeface="Roboto Slab Light"/>
              <a:buNone/>
              <a:defRPr>
                <a:solidFill>
                  <a:schemeClr val="lt1"/>
                </a:solidFill>
                <a:latin typeface="Roboto Slab Light"/>
                <a:ea typeface="Roboto Slab Light"/>
                <a:cs typeface="Roboto Slab Light"/>
                <a:sym typeface="Roboto Slab Light"/>
              </a:defRPr>
            </a:lvl8pPr>
            <a:lvl9pPr lvl="8">
              <a:spcBef>
                <a:spcPts val="0"/>
              </a:spcBef>
              <a:spcAft>
                <a:spcPts val="0"/>
              </a:spcAft>
              <a:buClr>
                <a:schemeClr val="lt1"/>
              </a:buClr>
              <a:buSzPts val="1400"/>
              <a:buFont typeface="Roboto Slab Light"/>
              <a:buNone/>
              <a:defRPr>
                <a:solidFill>
                  <a:schemeClr val="lt1"/>
                </a:solidFill>
                <a:latin typeface="Roboto Slab Light"/>
                <a:ea typeface="Roboto Slab Light"/>
                <a:cs typeface="Roboto Slab Light"/>
                <a:sym typeface="Roboto Slab Light"/>
              </a:defRPr>
            </a:lvl9pPr>
          </a:lstStyle>
          <a:p>
            <a:endParaRPr/>
          </a:p>
        </p:txBody>
      </p:sp>
      <p:sp>
        <p:nvSpPr>
          <p:cNvPr id="11" name="Google Shape;11;p2"/>
          <p:cNvSpPr/>
          <p:nvPr/>
        </p:nvSpPr>
        <p:spPr>
          <a:xfrm>
            <a:off x="0" y="0"/>
            <a:ext cx="5817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2" name="Google Shape;12;p2"/>
          <p:cNvCxnSpPr/>
          <p:nvPr/>
        </p:nvCxnSpPr>
        <p:spPr>
          <a:xfrm rot="10800000" flipH="1">
            <a:off x="1729900" y="4821525"/>
            <a:ext cx="2078400" cy="8400"/>
          </a:xfrm>
          <a:prstGeom prst="straightConnector1">
            <a:avLst/>
          </a:prstGeom>
          <a:noFill/>
          <a:ln w="9525" cap="flat" cmpd="sng">
            <a:solidFill>
              <a:schemeClr val="lt1"/>
            </a:solidFill>
            <a:prstDash val="solid"/>
            <a:round/>
            <a:headEnd type="none" w="med" len="med"/>
            <a:tailEnd type="none" w="med" len="med"/>
          </a:ln>
        </p:spPr>
      </p:cxnSp>
      <p:pic>
        <p:nvPicPr>
          <p:cNvPr id="13" name="Google Shape;13;p2"/>
          <p:cNvPicPr preferRelativeResize="0"/>
          <p:nvPr/>
        </p:nvPicPr>
        <p:blipFill>
          <a:blip r:embed="rId2">
            <a:alphaModFix/>
          </a:blip>
          <a:stretch>
            <a:fillRect/>
          </a:stretch>
        </p:blipFill>
        <p:spPr>
          <a:xfrm>
            <a:off x="703050" y="4696882"/>
            <a:ext cx="696402" cy="290401"/>
          </a:xfrm>
          <a:prstGeom prst="rect">
            <a:avLst/>
          </a:prstGeom>
          <a:noFill/>
          <a:ln>
            <a:noFill/>
          </a:ln>
        </p:spPr>
      </p:pic>
      <p:cxnSp>
        <p:nvCxnSpPr>
          <p:cNvPr id="14" name="Google Shape;14;p2"/>
          <p:cNvCxnSpPr/>
          <p:nvPr/>
        </p:nvCxnSpPr>
        <p:spPr>
          <a:xfrm rot="10800000" flipH="1">
            <a:off x="5953025" y="4821525"/>
            <a:ext cx="2078400" cy="8400"/>
          </a:xfrm>
          <a:prstGeom prst="straightConnector1">
            <a:avLst/>
          </a:prstGeom>
          <a:noFill/>
          <a:ln w="9525" cap="flat" cmpd="sng">
            <a:solidFill>
              <a:schemeClr val="lt1"/>
            </a:solidFill>
            <a:prstDash val="solid"/>
            <a:round/>
            <a:headEnd type="none" w="med" len="med"/>
            <a:tailEnd type="none" w="med" len="med"/>
          </a:ln>
        </p:spPr>
      </p:cxnSp>
      <p:sp>
        <p:nvSpPr>
          <p:cNvPr id="15" name="Google Shape;15;p2">
            <a:hlinkClick r:id="" action="ppaction://hlinkshowjump?jump=nextslide"/>
          </p:cNvPr>
          <p:cNvSpPr/>
          <p:nvPr/>
        </p:nvSpPr>
        <p:spPr>
          <a:xfrm rot="5400000" flipH="1">
            <a:off x="8098626" y="4772025"/>
            <a:ext cx="124200" cy="1074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a:hlinkClick r:id="" action="ppaction://hlinkshowjump?jump=previousslide"/>
          </p:cNvPr>
          <p:cNvSpPr/>
          <p:nvPr/>
        </p:nvSpPr>
        <p:spPr>
          <a:xfrm rot="-5400000">
            <a:off x="1531074" y="4773225"/>
            <a:ext cx="121200" cy="1050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7" name="Google Shape;17;p2"/>
          <p:cNvPicPr preferRelativeResize="0"/>
          <p:nvPr/>
        </p:nvPicPr>
        <p:blipFill rotWithShape="1">
          <a:blip r:embed="rId3">
            <a:alphaModFix/>
          </a:blip>
          <a:srcRect t="16357" b="16357"/>
          <a:stretch/>
        </p:blipFill>
        <p:spPr>
          <a:xfrm>
            <a:off x="4269675" y="4383256"/>
            <a:ext cx="1345649" cy="526550"/>
          </a:xfrm>
          <a:prstGeom prst="rect">
            <a:avLst/>
          </a:prstGeom>
          <a:noFill/>
          <a:ln>
            <a:noFill/>
          </a:ln>
        </p:spPr>
      </p:pic>
      <p:sp>
        <p:nvSpPr>
          <p:cNvPr id="18" name="Google Shape;18;p2"/>
          <p:cNvSpPr txBox="1"/>
          <p:nvPr/>
        </p:nvSpPr>
        <p:spPr>
          <a:xfrm>
            <a:off x="3990738" y="4824325"/>
            <a:ext cx="1903500"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i="1">
                <a:solidFill>
                  <a:schemeClr val="dk1"/>
                </a:solidFill>
                <a:latin typeface="Inria Serif Light"/>
                <a:ea typeface="Inria Serif Light"/>
                <a:cs typeface="Inria Serif Light"/>
                <a:sym typeface="Inria Serif Light"/>
              </a:rPr>
              <a:t>Linking together for our mission.</a:t>
            </a:r>
            <a:endParaRPr sz="900" i="1">
              <a:solidFill>
                <a:schemeClr val="dk1"/>
              </a:solidFill>
              <a:latin typeface="Inria Serif Light"/>
              <a:ea typeface="Inria Serif Light"/>
              <a:cs typeface="Inria Serif Light"/>
              <a:sym typeface="Inria Serif Light"/>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03"/>
        <p:cNvGrpSpPr/>
        <p:nvPr/>
      </p:nvGrpSpPr>
      <p:grpSpPr>
        <a:xfrm>
          <a:off x="0" y="0"/>
          <a:ext cx="0" cy="0"/>
          <a:chOff x="0" y="0"/>
          <a:chExt cx="0" cy="0"/>
        </a:xfrm>
      </p:grpSpPr>
      <p:sp>
        <p:nvSpPr>
          <p:cNvPr id="104" name="Google Shape;104;p11"/>
          <p:cNvSpPr txBox="1">
            <a:spLocks noGrp="1"/>
          </p:cNvSpPr>
          <p:nvPr>
            <p:ph type="title" hasCustomPrompt="1"/>
          </p:nvPr>
        </p:nvSpPr>
        <p:spPr>
          <a:xfrm>
            <a:off x="1253850" y="1210600"/>
            <a:ext cx="6636300" cy="1945200"/>
          </a:xfrm>
          <a:prstGeom prst="rect">
            <a:avLst/>
          </a:prstGeom>
        </p:spPr>
        <p:txBody>
          <a:bodyPr spcFirstLastPara="1" wrap="square" lIns="91425" tIns="91425" rIns="91425" bIns="91425" anchor="t" anchorCtr="0">
            <a:noAutofit/>
          </a:bodyPr>
          <a:lstStyle>
            <a:lvl1pPr lvl="0" rtl="0">
              <a:spcBef>
                <a:spcPts val="0"/>
              </a:spcBef>
              <a:spcAft>
                <a:spcPts val="0"/>
              </a:spcAft>
              <a:buSzPts val="12000"/>
              <a:buNone/>
              <a:defRPr sz="13000"/>
            </a:lvl1pPr>
            <a:lvl2pPr lvl="1" rtl="0">
              <a:spcBef>
                <a:spcPts val="0"/>
              </a:spcBef>
              <a:spcAft>
                <a:spcPts val="0"/>
              </a:spcAft>
              <a:buSzPts val="12000"/>
              <a:buNone/>
              <a:defRPr sz="12000"/>
            </a:lvl2pPr>
            <a:lvl3pPr lvl="2" rtl="0">
              <a:spcBef>
                <a:spcPts val="0"/>
              </a:spcBef>
              <a:spcAft>
                <a:spcPts val="0"/>
              </a:spcAft>
              <a:buSzPts val="12000"/>
              <a:buNone/>
              <a:defRPr sz="12000"/>
            </a:lvl3pPr>
            <a:lvl4pPr lvl="3" rtl="0">
              <a:spcBef>
                <a:spcPts val="0"/>
              </a:spcBef>
              <a:spcAft>
                <a:spcPts val="0"/>
              </a:spcAft>
              <a:buSzPts val="12000"/>
              <a:buNone/>
              <a:defRPr sz="12000"/>
            </a:lvl4pPr>
            <a:lvl5pPr lvl="4" rtl="0">
              <a:spcBef>
                <a:spcPts val="0"/>
              </a:spcBef>
              <a:spcAft>
                <a:spcPts val="0"/>
              </a:spcAft>
              <a:buSzPts val="12000"/>
              <a:buNone/>
              <a:defRPr sz="12000"/>
            </a:lvl5pPr>
            <a:lvl6pPr lvl="5" rtl="0">
              <a:spcBef>
                <a:spcPts val="0"/>
              </a:spcBef>
              <a:spcAft>
                <a:spcPts val="0"/>
              </a:spcAft>
              <a:buSzPts val="12000"/>
              <a:buNone/>
              <a:defRPr sz="12000"/>
            </a:lvl6pPr>
            <a:lvl7pPr lvl="6" rtl="0">
              <a:spcBef>
                <a:spcPts val="0"/>
              </a:spcBef>
              <a:spcAft>
                <a:spcPts val="0"/>
              </a:spcAft>
              <a:buSzPts val="12000"/>
              <a:buNone/>
              <a:defRPr sz="12000"/>
            </a:lvl7pPr>
            <a:lvl8pPr lvl="7" rtl="0">
              <a:spcBef>
                <a:spcPts val="0"/>
              </a:spcBef>
              <a:spcAft>
                <a:spcPts val="0"/>
              </a:spcAft>
              <a:buSzPts val="12000"/>
              <a:buNone/>
              <a:defRPr sz="12000"/>
            </a:lvl8pPr>
            <a:lvl9pPr lvl="8" rtl="0">
              <a:spcBef>
                <a:spcPts val="0"/>
              </a:spcBef>
              <a:spcAft>
                <a:spcPts val="0"/>
              </a:spcAft>
              <a:buSzPts val="12000"/>
              <a:buNone/>
              <a:defRPr sz="12000"/>
            </a:lvl9pPr>
          </a:lstStyle>
          <a:p>
            <a:r>
              <a:t>xx%</a:t>
            </a:r>
          </a:p>
        </p:txBody>
      </p:sp>
      <p:sp>
        <p:nvSpPr>
          <p:cNvPr id="105" name="Google Shape;105;p11"/>
          <p:cNvSpPr txBox="1">
            <a:spLocks noGrp="1"/>
          </p:cNvSpPr>
          <p:nvPr>
            <p:ph type="body" idx="1"/>
          </p:nvPr>
        </p:nvSpPr>
        <p:spPr>
          <a:xfrm>
            <a:off x="1542750" y="3171725"/>
            <a:ext cx="6058500" cy="530700"/>
          </a:xfrm>
          <a:prstGeom prst="rect">
            <a:avLst/>
          </a:prstGeom>
          <a:noFill/>
          <a:ln>
            <a:noFill/>
          </a:ln>
        </p:spPr>
        <p:txBody>
          <a:bodyPr spcFirstLastPara="1" wrap="square" lIns="91425" tIns="91425" rIns="91425" bIns="91425" anchor="t" anchorCtr="0">
            <a:noAutofit/>
          </a:bodyPr>
          <a:lstStyle>
            <a:lvl1pPr marL="457200" lvl="0" indent="-317500" algn="ctr">
              <a:spcBef>
                <a:spcPts val="0"/>
              </a:spcBef>
              <a:spcAft>
                <a:spcPts val="0"/>
              </a:spcAft>
              <a:buClr>
                <a:schemeClr val="lt1"/>
              </a:buClr>
              <a:buSzPts val="1400"/>
              <a:buChar char="●"/>
              <a:defRPr sz="1600">
                <a:solidFill>
                  <a:schemeClr val="dk1"/>
                </a:solidFill>
                <a:latin typeface="Barlow"/>
                <a:ea typeface="Barlow"/>
                <a:cs typeface="Barlow"/>
                <a:sym typeface="Barlow"/>
              </a:defRPr>
            </a:lvl1pPr>
            <a:lvl2pPr marL="914400" lvl="1" indent="-317500" algn="ctr">
              <a:spcBef>
                <a:spcPts val="0"/>
              </a:spcBef>
              <a:spcAft>
                <a:spcPts val="0"/>
              </a:spcAft>
              <a:buClr>
                <a:schemeClr val="lt1"/>
              </a:buClr>
              <a:buSzPts val="1400"/>
              <a:buChar char="○"/>
              <a:defRPr>
                <a:solidFill>
                  <a:schemeClr val="lt1"/>
                </a:solidFill>
              </a:defRPr>
            </a:lvl2pPr>
            <a:lvl3pPr marL="1371600" lvl="2" indent="-317500" algn="ctr">
              <a:spcBef>
                <a:spcPts val="0"/>
              </a:spcBef>
              <a:spcAft>
                <a:spcPts val="0"/>
              </a:spcAft>
              <a:buClr>
                <a:schemeClr val="lt1"/>
              </a:buClr>
              <a:buSzPts val="1400"/>
              <a:buChar char="■"/>
              <a:defRPr>
                <a:solidFill>
                  <a:schemeClr val="lt1"/>
                </a:solidFill>
              </a:defRPr>
            </a:lvl3pPr>
            <a:lvl4pPr marL="1828800" lvl="3" indent="-317500" algn="ctr">
              <a:spcBef>
                <a:spcPts val="0"/>
              </a:spcBef>
              <a:spcAft>
                <a:spcPts val="0"/>
              </a:spcAft>
              <a:buClr>
                <a:schemeClr val="lt1"/>
              </a:buClr>
              <a:buSzPts val="1400"/>
              <a:buChar char="●"/>
              <a:defRPr>
                <a:solidFill>
                  <a:schemeClr val="lt1"/>
                </a:solidFill>
              </a:defRPr>
            </a:lvl4pPr>
            <a:lvl5pPr marL="2286000" lvl="4" indent="-317500" algn="ctr">
              <a:spcBef>
                <a:spcPts val="0"/>
              </a:spcBef>
              <a:spcAft>
                <a:spcPts val="0"/>
              </a:spcAft>
              <a:buClr>
                <a:schemeClr val="lt1"/>
              </a:buClr>
              <a:buSzPts val="1400"/>
              <a:buChar char="○"/>
              <a:defRPr>
                <a:solidFill>
                  <a:schemeClr val="lt1"/>
                </a:solidFill>
              </a:defRPr>
            </a:lvl5pPr>
            <a:lvl6pPr marL="2743200" lvl="5" indent="-317500" algn="ctr">
              <a:spcBef>
                <a:spcPts val="0"/>
              </a:spcBef>
              <a:spcAft>
                <a:spcPts val="0"/>
              </a:spcAft>
              <a:buClr>
                <a:schemeClr val="lt1"/>
              </a:buClr>
              <a:buSzPts val="1400"/>
              <a:buChar char="■"/>
              <a:defRPr>
                <a:solidFill>
                  <a:schemeClr val="lt1"/>
                </a:solidFill>
              </a:defRPr>
            </a:lvl6pPr>
            <a:lvl7pPr marL="3200400" lvl="6" indent="-317500" algn="ctr">
              <a:spcBef>
                <a:spcPts val="0"/>
              </a:spcBef>
              <a:spcAft>
                <a:spcPts val="0"/>
              </a:spcAft>
              <a:buClr>
                <a:schemeClr val="lt1"/>
              </a:buClr>
              <a:buSzPts val="1400"/>
              <a:buChar char="●"/>
              <a:defRPr>
                <a:solidFill>
                  <a:schemeClr val="lt1"/>
                </a:solidFill>
              </a:defRPr>
            </a:lvl7pPr>
            <a:lvl8pPr marL="3657600" lvl="7" indent="-317500" algn="ctr">
              <a:spcBef>
                <a:spcPts val="0"/>
              </a:spcBef>
              <a:spcAft>
                <a:spcPts val="0"/>
              </a:spcAft>
              <a:buClr>
                <a:schemeClr val="lt1"/>
              </a:buClr>
              <a:buSzPts val="1400"/>
              <a:buChar char="○"/>
              <a:defRPr>
                <a:solidFill>
                  <a:schemeClr val="lt1"/>
                </a:solidFill>
              </a:defRPr>
            </a:lvl8pPr>
            <a:lvl9pPr marL="4114800" lvl="8" indent="-317500" algn="ctr">
              <a:spcBef>
                <a:spcPts val="0"/>
              </a:spcBef>
              <a:spcAft>
                <a:spcPts val="0"/>
              </a:spcAft>
              <a:buClr>
                <a:schemeClr val="lt1"/>
              </a:buClr>
              <a:buSzPts val="1400"/>
              <a:buChar char="■"/>
              <a:defRPr>
                <a:solidFill>
                  <a:schemeClr val="lt1"/>
                </a:solidFill>
              </a:defRPr>
            </a:lvl9pPr>
          </a:lstStyle>
          <a:p>
            <a:endParaRPr/>
          </a:p>
        </p:txBody>
      </p:sp>
      <p:grpSp>
        <p:nvGrpSpPr>
          <p:cNvPr id="106" name="Google Shape;106;p11"/>
          <p:cNvGrpSpPr/>
          <p:nvPr/>
        </p:nvGrpSpPr>
        <p:grpSpPr>
          <a:xfrm>
            <a:off x="0" y="0"/>
            <a:ext cx="9143975" cy="5143500"/>
            <a:chOff x="0" y="0"/>
            <a:chExt cx="9143975" cy="5143500"/>
          </a:xfrm>
        </p:grpSpPr>
        <p:sp>
          <p:nvSpPr>
            <p:cNvPr id="107" name="Google Shape;107;p11"/>
            <p:cNvSpPr/>
            <p:nvPr/>
          </p:nvSpPr>
          <p:spPr>
            <a:xfrm>
              <a:off x="8562275" y="0"/>
              <a:ext cx="5817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1"/>
            <p:cNvSpPr/>
            <p:nvPr/>
          </p:nvSpPr>
          <p:spPr>
            <a:xfrm>
              <a:off x="0" y="0"/>
              <a:ext cx="5817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09" name="Google Shape;109;p11"/>
          <p:cNvCxnSpPr/>
          <p:nvPr/>
        </p:nvCxnSpPr>
        <p:spPr>
          <a:xfrm rot="10800000" flipH="1">
            <a:off x="1843159" y="4817600"/>
            <a:ext cx="2078400" cy="8400"/>
          </a:xfrm>
          <a:prstGeom prst="straightConnector1">
            <a:avLst/>
          </a:prstGeom>
          <a:noFill/>
          <a:ln w="9525" cap="flat" cmpd="sng">
            <a:solidFill>
              <a:schemeClr val="lt1"/>
            </a:solidFill>
            <a:prstDash val="solid"/>
            <a:round/>
            <a:headEnd type="none" w="med" len="med"/>
            <a:tailEnd type="none" w="med" len="med"/>
          </a:ln>
        </p:spPr>
      </p:cxnSp>
      <p:pic>
        <p:nvPicPr>
          <p:cNvPr id="110" name="Google Shape;110;p11"/>
          <p:cNvPicPr preferRelativeResize="0"/>
          <p:nvPr/>
        </p:nvPicPr>
        <p:blipFill>
          <a:blip r:embed="rId2">
            <a:alphaModFix/>
          </a:blip>
          <a:stretch>
            <a:fillRect/>
          </a:stretch>
        </p:blipFill>
        <p:spPr>
          <a:xfrm>
            <a:off x="816309" y="4692957"/>
            <a:ext cx="696402" cy="290401"/>
          </a:xfrm>
          <a:prstGeom prst="rect">
            <a:avLst/>
          </a:prstGeom>
          <a:noFill/>
          <a:ln>
            <a:noFill/>
          </a:ln>
        </p:spPr>
      </p:pic>
      <p:cxnSp>
        <p:nvCxnSpPr>
          <p:cNvPr id="111" name="Google Shape;111;p11"/>
          <p:cNvCxnSpPr/>
          <p:nvPr/>
        </p:nvCxnSpPr>
        <p:spPr>
          <a:xfrm rot="10800000" flipH="1">
            <a:off x="6066284" y="4817600"/>
            <a:ext cx="2078400" cy="8400"/>
          </a:xfrm>
          <a:prstGeom prst="straightConnector1">
            <a:avLst/>
          </a:prstGeom>
          <a:noFill/>
          <a:ln w="9525" cap="flat" cmpd="sng">
            <a:solidFill>
              <a:schemeClr val="lt1"/>
            </a:solidFill>
            <a:prstDash val="solid"/>
            <a:round/>
            <a:headEnd type="none" w="med" len="med"/>
            <a:tailEnd type="none" w="med" len="med"/>
          </a:ln>
        </p:spPr>
      </p:cxnSp>
      <p:sp>
        <p:nvSpPr>
          <p:cNvPr id="112" name="Google Shape;112;p11">
            <a:hlinkClick r:id="" action="ppaction://hlinkshowjump?jump=nextslide"/>
          </p:cNvPr>
          <p:cNvSpPr/>
          <p:nvPr/>
        </p:nvSpPr>
        <p:spPr>
          <a:xfrm rot="5400000" flipH="1">
            <a:off x="8211885" y="4768100"/>
            <a:ext cx="124200" cy="1074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1">
            <a:hlinkClick r:id="" action="ppaction://hlinkshowjump?jump=previousslide"/>
          </p:cNvPr>
          <p:cNvSpPr/>
          <p:nvPr/>
        </p:nvSpPr>
        <p:spPr>
          <a:xfrm rot="-5400000">
            <a:off x="1644334" y="4769300"/>
            <a:ext cx="121200" cy="1050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4" name="Google Shape;114;p11"/>
          <p:cNvPicPr preferRelativeResize="0"/>
          <p:nvPr/>
        </p:nvPicPr>
        <p:blipFill rotWithShape="1">
          <a:blip r:embed="rId3">
            <a:alphaModFix/>
          </a:blip>
          <a:srcRect t="16357" b="16357"/>
          <a:stretch/>
        </p:blipFill>
        <p:spPr>
          <a:xfrm>
            <a:off x="4382934" y="4379331"/>
            <a:ext cx="1345649" cy="526550"/>
          </a:xfrm>
          <a:prstGeom prst="rect">
            <a:avLst/>
          </a:prstGeom>
          <a:noFill/>
          <a:ln>
            <a:noFill/>
          </a:ln>
        </p:spPr>
      </p:pic>
      <p:sp>
        <p:nvSpPr>
          <p:cNvPr id="115" name="Google Shape;115;p11"/>
          <p:cNvSpPr txBox="1"/>
          <p:nvPr/>
        </p:nvSpPr>
        <p:spPr>
          <a:xfrm>
            <a:off x="4103997" y="4820400"/>
            <a:ext cx="1903500"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i="1">
                <a:solidFill>
                  <a:schemeClr val="dk1"/>
                </a:solidFill>
                <a:latin typeface="Inria Serif Light"/>
                <a:ea typeface="Inria Serif Light"/>
                <a:cs typeface="Inria Serif Light"/>
                <a:sym typeface="Inria Serif Light"/>
              </a:rPr>
              <a:t>Linking together for our mission.</a:t>
            </a:r>
            <a:endParaRPr sz="900" i="1">
              <a:solidFill>
                <a:schemeClr val="dk1"/>
              </a:solidFill>
              <a:latin typeface="Inria Serif Light"/>
              <a:ea typeface="Inria Serif Light"/>
              <a:cs typeface="Inria Serif Light"/>
              <a:sym typeface="Inria Serif Light"/>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6"/>
        <p:cNvGrpSpPr/>
        <p:nvPr/>
      </p:nvGrpSpPr>
      <p:grpSpPr>
        <a:xfrm>
          <a:off x="0" y="0"/>
          <a:ext cx="0" cy="0"/>
          <a:chOff x="0" y="0"/>
          <a:chExt cx="0" cy="0"/>
        </a:xfrm>
      </p:grpSpPr>
      <p:sp>
        <p:nvSpPr>
          <p:cNvPr id="117" name="Google Shape;117;p12"/>
          <p:cNvSpPr/>
          <p:nvPr/>
        </p:nvSpPr>
        <p:spPr>
          <a:xfrm rot="1356523" flipH="1">
            <a:off x="7359480" y="-103797"/>
            <a:ext cx="11640" cy="34572"/>
          </a:xfrm>
          <a:custGeom>
            <a:avLst/>
            <a:gdLst/>
            <a:ahLst/>
            <a:cxnLst/>
            <a:rect l="l" t="t" r="r" b="b"/>
            <a:pathLst>
              <a:path w="368" h="1093" extrusionOk="0">
                <a:moveTo>
                  <a:pt x="334" y="0"/>
                </a:moveTo>
                <a:cubicBezTo>
                  <a:pt x="368" y="200"/>
                  <a:pt x="334" y="367"/>
                  <a:pt x="301" y="567"/>
                </a:cubicBezTo>
                <a:cubicBezTo>
                  <a:pt x="268" y="734"/>
                  <a:pt x="168" y="901"/>
                  <a:pt x="34" y="1034"/>
                </a:cubicBezTo>
                <a:cubicBezTo>
                  <a:pt x="1" y="1034"/>
                  <a:pt x="1" y="1067"/>
                  <a:pt x="34" y="1067"/>
                </a:cubicBezTo>
                <a:cubicBezTo>
                  <a:pt x="34" y="1084"/>
                  <a:pt x="34" y="1092"/>
                  <a:pt x="38" y="1092"/>
                </a:cubicBezTo>
                <a:cubicBezTo>
                  <a:pt x="43" y="1092"/>
                  <a:pt x="51" y="1084"/>
                  <a:pt x="68" y="1067"/>
                </a:cubicBezTo>
                <a:cubicBezTo>
                  <a:pt x="201" y="934"/>
                  <a:pt x="301" y="767"/>
                  <a:pt x="334" y="567"/>
                </a:cubicBezTo>
                <a:cubicBezTo>
                  <a:pt x="368" y="367"/>
                  <a:pt x="368" y="200"/>
                  <a:pt x="334" y="0"/>
                </a:cubicBezTo>
                <a:close/>
              </a:path>
            </a:pathLst>
          </a:custGeom>
          <a:solidFill>
            <a:srgbClr val="116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2"/>
          <p:cNvSpPr/>
          <p:nvPr/>
        </p:nvSpPr>
        <p:spPr>
          <a:xfrm>
            <a:off x="6745307" y="5203897"/>
            <a:ext cx="489268" cy="53825"/>
          </a:xfrm>
          <a:custGeom>
            <a:avLst/>
            <a:gdLst/>
            <a:ahLst/>
            <a:cxnLst/>
            <a:rect l="l" t="t" r="r" b="b"/>
            <a:pathLst>
              <a:path w="16446" h="2069" extrusionOk="0">
                <a:moveTo>
                  <a:pt x="0" y="0"/>
                </a:moveTo>
                <a:lnTo>
                  <a:pt x="0" y="2069"/>
                </a:lnTo>
                <a:lnTo>
                  <a:pt x="16445" y="2069"/>
                </a:lnTo>
                <a:lnTo>
                  <a:pt x="1644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CUSTOM_19_1_1">
    <p:spTree>
      <p:nvGrpSpPr>
        <p:cNvPr id="1" name="Shape 119"/>
        <p:cNvGrpSpPr/>
        <p:nvPr/>
      </p:nvGrpSpPr>
      <p:grpSpPr>
        <a:xfrm>
          <a:off x="0" y="0"/>
          <a:ext cx="0" cy="0"/>
          <a:chOff x="0" y="0"/>
          <a:chExt cx="0" cy="0"/>
        </a:xfrm>
      </p:grpSpPr>
      <p:sp>
        <p:nvSpPr>
          <p:cNvPr id="120" name="Google Shape;120;p13"/>
          <p:cNvSpPr txBox="1">
            <a:spLocks noGrp="1"/>
          </p:cNvSpPr>
          <p:nvPr>
            <p:ph type="title" hasCustomPrompt="1"/>
          </p:nvPr>
        </p:nvSpPr>
        <p:spPr>
          <a:xfrm>
            <a:off x="2347075" y="2780375"/>
            <a:ext cx="1236300" cy="9153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6000">
                <a:solidFill>
                  <a:schemeClr val="dk2"/>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121" name="Google Shape;121;p13"/>
          <p:cNvSpPr/>
          <p:nvPr/>
        </p:nvSpPr>
        <p:spPr>
          <a:xfrm rot="1356523" flipH="1">
            <a:off x="7359480" y="-103797"/>
            <a:ext cx="11640" cy="34572"/>
          </a:xfrm>
          <a:custGeom>
            <a:avLst/>
            <a:gdLst/>
            <a:ahLst/>
            <a:cxnLst/>
            <a:rect l="l" t="t" r="r" b="b"/>
            <a:pathLst>
              <a:path w="368" h="1093" extrusionOk="0">
                <a:moveTo>
                  <a:pt x="334" y="0"/>
                </a:moveTo>
                <a:cubicBezTo>
                  <a:pt x="368" y="200"/>
                  <a:pt x="334" y="367"/>
                  <a:pt x="301" y="567"/>
                </a:cubicBezTo>
                <a:cubicBezTo>
                  <a:pt x="268" y="734"/>
                  <a:pt x="168" y="901"/>
                  <a:pt x="34" y="1034"/>
                </a:cubicBezTo>
                <a:cubicBezTo>
                  <a:pt x="1" y="1034"/>
                  <a:pt x="1" y="1067"/>
                  <a:pt x="34" y="1067"/>
                </a:cubicBezTo>
                <a:cubicBezTo>
                  <a:pt x="34" y="1084"/>
                  <a:pt x="34" y="1092"/>
                  <a:pt x="38" y="1092"/>
                </a:cubicBezTo>
                <a:cubicBezTo>
                  <a:pt x="43" y="1092"/>
                  <a:pt x="51" y="1084"/>
                  <a:pt x="68" y="1067"/>
                </a:cubicBezTo>
                <a:cubicBezTo>
                  <a:pt x="201" y="934"/>
                  <a:pt x="301" y="767"/>
                  <a:pt x="334" y="567"/>
                </a:cubicBezTo>
                <a:cubicBezTo>
                  <a:pt x="368" y="367"/>
                  <a:pt x="368" y="200"/>
                  <a:pt x="334" y="0"/>
                </a:cubicBezTo>
                <a:close/>
              </a:path>
            </a:pathLst>
          </a:custGeom>
          <a:solidFill>
            <a:srgbClr val="116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3"/>
          <p:cNvSpPr txBox="1">
            <a:spLocks noGrp="1"/>
          </p:cNvSpPr>
          <p:nvPr>
            <p:ph type="title" idx="2"/>
          </p:nvPr>
        </p:nvSpPr>
        <p:spPr>
          <a:xfrm>
            <a:off x="1525813" y="1892825"/>
            <a:ext cx="2878800" cy="401700"/>
          </a:xfrm>
          <a:prstGeom prst="rect">
            <a:avLst/>
          </a:prstGeom>
          <a:noFill/>
          <a:ln>
            <a:noFill/>
          </a:ln>
        </p:spPr>
        <p:txBody>
          <a:bodyPr spcFirstLastPara="1" wrap="square" lIns="0" tIns="0" rIns="0" bIns="0" anchor="t" anchorCtr="0">
            <a:noAutofit/>
          </a:bodyPr>
          <a:lstStyle>
            <a:lvl1pPr lvl="0" rtl="0">
              <a:spcBef>
                <a:spcPts val="0"/>
              </a:spcBef>
              <a:spcAft>
                <a:spcPts val="0"/>
              </a:spcAft>
              <a:buSzPts val="1800"/>
              <a:buFont typeface="Catamaran"/>
              <a:buNone/>
              <a:defRPr sz="2500" i="0">
                <a:solidFill>
                  <a:schemeClr val="lt1"/>
                </a:solidFill>
              </a:defRPr>
            </a:lvl1pPr>
            <a:lvl2pPr lvl="1" algn="ctr" rtl="0">
              <a:spcBef>
                <a:spcPts val="0"/>
              </a:spcBef>
              <a:spcAft>
                <a:spcPts val="0"/>
              </a:spcAft>
              <a:buSzPts val="1800"/>
              <a:buFont typeface="Catamaran"/>
              <a:buNone/>
              <a:defRPr sz="1800" b="1">
                <a:latin typeface="Catamaran"/>
                <a:ea typeface="Catamaran"/>
                <a:cs typeface="Catamaran"/>
                <a:sym typeface="Catamaran"/>
              </a:defRPr>
            </a:lvl2pPr>
            <a:lvl3pPr lvl="2" algn="ctr" rtl="0">
              <a:spcBef>
                <a:spcPts val="0"/>
              </a:spcBef>
              <a:spcAft>
                <a:spcPts val="0"/>
              </a:spcAft>
              <a:buSzPts val="1800"/>
              <a:buFont typeface="Catamaran"/>
              <a:buNone/>
              <a:defRPr sz="1800" b="1">
                <a:latin typeface="Catamaran"/>
                <a:ea typeface="Catamaran"/>
                <a:cs typeface="Catamaran"/>
                <a:sym typeface="Catamaran"/>
              </a:defRPr>
            </a:lvl3pPr>
            <a:lvl4pPr lvl="3" algn="ctr" rtl="0">
              <a:spcBef>
                <a:spcPts val="0"/>
              </a:spcBef>
              <a:spcAft>
                <a:spcPts val="0"/>
              </a:spcAft>
              <a:buSzPts val="1800"/>
              <a:buFont typeface="Catamaran"/>
              <a:buNone/>
              <a:defRPr sz="1800" b="1">
                <a:latin typeface="Catamaran"/>
                <a:ea typeface="Catamaran"/>
                <a:cs typeface="Catamaran"/>
                <a:sym typeface="Catamaran"/>
              </a:defRPr>
            </a:lvl4pPr>
            <a:lvl5pPr lvl="4" algn="ctr" rtl="0">
              <a:spcBef>
                <a:spcPts val="0"/>
              </a:spcBef>
              <a:spcAft>
                <a:spcPts val="0"/>
              </a:spcAft>
              <a:buSzPts val="1800"/>
              <a:buFont typeface="Catamaran"/>
              <a:buNone/>
              <a:defRPr sz="1800" b="1">
                <a:latin typeface="Catamaran"/>
                <a:ea typeface="Catamaran"/>
                <a:cs typeface="Catamaran"/>
                <a:sym typeface="Catamaran"/>
              </a:defRPr>
            </a:lvl5pPr>
            <a:lvl6pPr lvl="5" algn="ctr" rtl="0">
              <a:spcBef>
                <a:spcPts val="0"/>
              </a:spcBef>
              <a:spcAft>
                <a:spcPts val="0"/>
              </a:spcAft>
              <a:buSzPts val="1800"/>
              <a:buFont typeface="Catamaran"/>
              <a:buNone/>
              <a:defRPr sz="1800" b="1">
                <a:latin typeface="Catamaran"/>
                <a:ea typeface="Catamaran"/>
                <a:cs typeface="Catamaran"/>
                <a:sym typeface="Catamaran"/>
              </a:defRPr>
            </a:lvl6pPr>
            <a:lvl7pPr lvl="6" algn="ctr" rtl="0">
              <a:spcBef>
                <a:spcPts val="0"/>
              </a:spcBef>
              <a:spcAft>
                <a:spcPts val="0"/>
              </a:spcAft>
              <a:buSzPts val="1800"/>
              <a:buFont typeface="Catamaran"/>
              <a:buNone/>
              <a:defRPr sz="1800" b="1">
                <a:latin typeface="Catamaran"/>
                <a:ea typeface="Catamaran"/>
                <a:cs typeface="Catamaran"/>
                <a:sym typeface="Catamaran"/>
              </a:defRPr>
            </a:lvl7pPr>
            <a:lvl8pPr lvl="7" algn="ctr" rtl="0">
              <a:spcBef>
                <a:spcPts val="0"/>
              </a:spcBef>
              <a:spcAft>
                <a:spcPts val="0"/>
              </a:spcAft>
              <a:buSzPts val="1800"/>
              <a:buFont typeface="Catamaran"/>
              <a:buNone/>
              <a:defRPr sz="1800" b="1">
                <a:latin typeface="Catamaran"/>
                <a:ea typeface="Catamaran"/>
                <a:cs typeface="Catamaran"/>
                <a:sym typeface="Catamaran"/>
              </a:defRPr>
            </a:lvl8pPr>
            <a:lvl9pPr lvl="8" algn="ctr" rtl="0">
              <a:spcBef>
                <a:spcPts val="0"/>
              </a:spcBef>
              <a:spcAft>
                <a:spcPts val="0"/>
              </a:spcAft>
              <a:buSzPts val="1800"/>
              <a:buFont typeface="Catamaran"/>
              <a:buNone/>
              <a:defRPr sz="1800" b="1">
                <a:latin typeface="Catamaran"/>
                <a:ea typeface="Catamaran"/>
                <a:cs typeface="Catamaran"/>
                <a:sym typeface="Catamaran"/>
              </a:defRPr>
            </a:lvl9pPr>
          </a:lstStyle>
          <a:p>
            <a:endParaRPr/>
          </a:p>
        </p:txBody>
      </p:sp>
      <p:sp>
        <p:nvSpPr>
          <p:cNvPr id="123" name="Google Shape;123;p13"/>
          <p:cNvSpPr txBox="1">
            <a:spLocks noGrp="1"/>
          </p:cNvSpPr>
          <p:nvPr>
            <p:ph type="subTitle" idx="1"/>
          </p:nvPr>
        </p:nvSpPr>
        <p:spPr>
          <a:xfrm>
            <a:off x="1727863" y="2231675"/>
            <a:ext cx="2474700" cy="562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400">
                <a:solidFill>
                  <a:schemeClr val="dk1"/>
                </a:solidFill>
                <a:latin typeface="Barlow"/>
                <a:ea typeface="Barlow"/>
                <a:cs typeface="Barlow"/>
                <a:sym typeface="Barlow"/>
              </a:defRPr>
            </a:lvl1pPr>
            <a:lvl2pPr lvl="1" algn="ctr" rtl="0">
              <a:spcBef>
                <a:spcPts val="0"/>
              </a:spcBef>
              <a:spcAft>
                <a:spcPts val="0"/>
              </a:spcAft>
              <a:buNone/>
              <a:defRPr sz="1400">
                <a:solidFill>
                  <a:schemeClr val="dk1"/>
                </a:solidFill>
                <a:latin typeface="Barlow"/>
                <a:ea typeface="Barlow"/>
                <a:cs typeface="Barlow"/>
                <a:sym typeface="Barlow"/>
              </a:defRPr>
            </a:lvl2pPr>
            <a:lvl3pPr lvl="2" algn="ctr" rtl="0">
              <a:spcBef>
                <a:spcPts val="0"/>
              </a:spcBef>
              <a:spcAft>
                <a:spcPts val="0"/>
              </a:spcAft>
              <a:buNone/>
              <a:defRPr sz="1400">
                <a:solidFill>
                  <a:schemeClr val="dk1"/>
                </a:solidFill>
                <a:latin typeface="Barlow"/>
                <a:ea typeface="Barlow"/>
                <a:cs typeface="Barlow"/>
                <a:sym typeface="Barlow"/>
              </a:defRPr>
            </a:lvl3pPr>
            <a:lvl4pPr lvl="3" algn="ctr" rtl="0">
              <a:spcBef>
                <a:spcPts val="0"/>
              </a:spcBef>
              <a:spcAft>
                <a:spcPts val="0"/>
              </a:spcAft>
              <a:buNone/>
              <a:defRPr sz="1400">
                <a:solidFill>
                  <a:schemeClr val="dk1"/>
                </a:solidFill>
                <a:latin typeface="Barlow"/>
                <a:ea typeface="Barlow"/>
                <a:cs typeface="Barlow"/>
                <a:sym typeface="Barlow"/>
              </a:defRPr>
            </a:lvl4pPr>
            <a:lvl5pPr lvl="4" algn="ctr" rtl="0">
              <a:spcBef>
                <a:spcPts val="0"/>
              </a:spcBef>
              <a:spcAft>
                <a:spcPts val="0"/>
              </a:spcAft>
              <a:buNone/>
              <a:defRPr sz="1400">
                <a:solidFill>
                  <a:schemeClr val="dk1"/>
                </a:solidFill>
                <a:latin typeface="Barlow"/>
                <a:ea typeface="Barlow"/>
                <a:cs typeface="Barlow"/>
                <a:sym typeface="Barlow"/>
              </a:defRPr>
            </a:lvl5pPr>
            <a:lvl6pPr lvl="5" algn="ctr" rtl="0">
              <a:spcBef>
                <a:spcPts val="0"/>
              </a:spcBef>
              <a:spcAft>
                <a:spcPts val="0"/>
              </a:spcAft>
              <a:buNone/>
              <a:defRPr sz="1400">
                <a:solidFill>
                  <a:schemeClr val="dk1"/>
                </a:solidFill>
                <a:latin typeface="Barlow"/>
                <a:ea typeface="Barlow"/>
                <a:cs typeface="Barlow"/>
                <a:sym typeface="Barlow"/>
              </a:defRPr>
            </a:lvl6pPr>
            <a:lvl7pPr lvl="6" algn="ctr" rtl="0">
              <a:spcBef>
                <a:spcPts val="0"/>
              </a:spcBef>
              <a:spcAft>
                <a:spcPts val="0"/>
              </a:spcAft>
              <a:buNone/>
              <a:defRPr sz="1400">
                <a:solidFill>
                  <a:schemeClr val="dk1"/>
                </a:solidFill>
                <a:latin typeface="Barlow"/>
                <a:ea typeface="Barlow"/>
                <a:cs typeface="Barlow"/>
                <a:sym typeface="Barlow"/>
              </a:defRPr>
            </a:lvl7pPr>
            <a:lvl8pPr lvl="7" algn="ctr" rtl="0">
              <a:spcBef>
                <a:spcPts val="0"/>
              </a:spcBef>
              <a:spcAft>
                <a:spcPts val="0"/>
              </a:spcAft>
              <a:buNone/>
              <a:defRPr sz="1400">
                <a:solidFill>
                  <a:schemeClr val="dk1"/>
                </a:solidFill>
                <a:latin typeface="Barlow"/>
                <a:ea typeface="Barlow"/>
                <a:cs typeface="Barlow"/>
                <a:sym typeface="Barlow"/>
              </a:defRPr>
            </a:lvl8pPr>
            <a:lvl9pPr lvl="8" algn="ctr" rtl="0">
              <a:spcBef>
                <a:spcPts val="0"/>
              </a:spcBef>
              <a:spcAft>
                <a:spcPts val="0"/>
              </a:spcAft>
              <a:buNone/>
              <a:defRPr sz="1400">
                <a:solidFill>
                  <a:schemeClr val="dk1"/>
                </a:solidFill>
                <a:latin typeface="Barlow"/>
                <a:ea typeface="Barlow"/>
                <a:cs typeface="Barlow"/>
                <a:sym typeface="Barlow"/>
              </a:defRPr>
            </a:lvl9pPr>
          </a:lstStyle>
          <a:p>
            <a:endParaRPr/>
          </a:p>
        </p:txBody>
      </p:sp>
      <p:sp>
        <p:nvSpPr>
          <p:cNvPr id="124" name="Google Shape;124;p13"/>
          <p:cNvSpPr txBox="1">
            <a:spLocks noGrp="1"/>
          </p:cNvSpPr>
          <p:nvPr>
            <p:ph type="title" idx="3"/>
          </p:nvPr>
        </p:nvSpPr>
        <p:spPr>
          <a:xfrm>
            <a:off x="4739387" y="3711475"/>
            <a:ext cx="2878800" cy="401700"/>
          </a:xfrm>
          <a:prstGeom prst="rect">
            <a:avLst/>
          </a:prstGeom>
          <a:noFill/>
          <a:ln>
            <a:noFill/>
          </a:ln>
        </p:spPr>
        <p:txBody>
          <a:bodyPr spcFirstLastPara="1" wrap="square" lIns="0" tIns="0" rIns="0" bIns="0" anchor="t" anchorCtr="0">
            <a:noAutofit/>
          </a:bodyPr>
          <a:lstStyle>
            <a:lvl1pPr lvl="0" rtl="0">
              <a:spcBef>
                <a:spcPts val="0"/>
              </a:spcBef>
              <a:spcAft>
                <a:spcPts val="0"/>
              </a:spcAft>
              <a:buSzPts val="1800"/>
              <a:buFont typeface="Catamaran"/>
              <a:buNone/>
              <a:defRPr sz="2500" i="0">
                <a:solidFill>
                  <a:schemeClr val="lt1"/>
                </a:solidFill>
              </a:defRPr>
            </a:lvl1pPr>
            <a:lvl2pPr lvl="1" algn="ctr" rtl="0">
              <a:spcBef>
                <a:spcPts val="0"/>
              </a:spcBef>
              <a:spcAft>
                <a:spcPts val="0"/>
              </a:spcAft>
              <a:buSzPts val="1800"/>
              <a:buFont typeface="Catamaran"/>
              <a:buNone/>
              <a:defRPr sz="1800" b="1">
                <a:latin typeface="Catamaran"/>
                <a:ea typeface="Catamaran"/>
                <a:cs typeface="Catamaran"/>
                <a:sym typeface="Catamaran"/>
              </a:defRPr>
            </a:lvl2pPr>
            <a:lvl3pPr lvl="2" algn="ctr" rtl="0">
              <a:spcBef>
                <a:spcPts val="0"/>
              </a:spcBef>
              <a:spcAft>
                <a:spcPts val="0"/>
              </a:spcAft>
              <a:buSzPts val="1800"/>
              <a:buFont typeface="Catamaran"/>
              <a:buNone/>
              <a:defRPr sz="1800" b="1">
                <a:latin typeface="Catamaran"/>
                <a:ea typeface="Catamaran"/>
                <a:cs typeface="Catamaran"/>
                <a:sym typeface="Catamaran"/>
              </a:defRPr>
            </a:lvl3pPr>
            <a:lvl4pPr lvl="3" algn="ctr" rtl="0">
              <a:spcBef>
                <a:spcPts val="0"/>
              </a:spcBef>
              <a:spcAft>
                <a:spcPts val="0"/>
              </a:spcAft>
              <a:buSzPts val="1800"/>
              <a:buFont typeface="Catamaran"/>
              <a:buNone/>
              <a:defRPr sz="1800" b="1">
                <a:latin typeface="Catamaran"/>
                <a:ea typeface="Catamaran"/>
                <a:cs typeface="Catamaran"/>
                <a:sym typeface="Catamaran"/>
              </a:defRPr>
            </a:lvl4pPr>
            <a:lvl5pPr lvl="4" algn="ctr" rtl="0">
              <a:spcBef>
                <a:spcPts val="0"/>
              </a:spcBef>
              <a:spcAft>
                <a:spcPts val="0"/>
              </a:spcAft>
              <a:buSzPts val="1800"/>
              <a:buFont typeface="Catamaran"/>
              <a:buNone/>
              <a:defRPr sz="1800" b="1">
                <a:latin typeface="Catamaran"/>
                <a:ea typeface="Catamaran"/>
                <a:cs typeface="Catamaran"/>
                <a:sym typeface="Catamaran"/>
              </a:defRPr>
            </a:lvl5pPr>
            <a:lvl6pPr lvl="5" algn="ctr" rtl="0">
              <a:spcBef>
                <a:spcPts val="0"/>
              </a:spcBef>
              <a:spcAft>
                <a:spcPts val="0"/>
              </a:spcAft>
              <a:buSzPts val="1800"/>
              <a:buFont typeface="Catamaran"/>
              <a:buNone/>
              <a:defRPr sz="1800" b="1">
                <a:latin typeface="Catamaran"/>
                <a:ea typeface="Catamaran"/>
                <a:cs typeface="Catamaran"/>
                <a:sym typeface="Catamaran"/>
              </a:defRPr>
            </a:lvl6pPr>
            <a:lvl7pPr lvl="6" algn="ctr" rtl="0">
              <a:spcBef>
                <a:spcPts val="0"/>
              </a:spcBef>
              <a:spcAft>
                <a:spcPts val="0"/>
              </a:spcAft>
              <a:buSzPts val="1800"/>
              <a:buFont typeface="Catamaran"/>
              <a:buNone/>
              <a:defRPr sz="1800" b="1">
                <a:latin typeface="Catamaran"/>
                <a:ea typeface="Catamaran"/>
                <a:cs typeface="Catamaran"/>
                <a:sym typeface="Catamaran"/>
              </a:defRPr>
            </a:lvl7pPr>
            <a:lvl8pPr lvl="7" algn="ctr" rtl="0">
              <a:spcBef>
                <a:spcPts val="0"/>
              </a:spcBef>
              <a:spcAft>
                <a:spcPts val="0"/>
              </a:spcAft>
              <a:buSzPts val="1800"/>
              <a:buFont typeface="Catamaran"/>
              <a:buNone/>
              <a:defRPr sz="1800" b="1">
                <a:latin typeface="Catamaran"/>
                <a:ea typeface="Catamaran"/>
                <a:cs typeface="Catamaran"/>
                <a:sym typeface="Catamaran"/>
              </a:defRPr>
            </a:lvl8pPr>
            <a:lvl9pPr lvl="8" algn="ctr" rtl="0">
              <a:spcBef>
                <a:spcPts val="0"/>
              </a:spcBef>
              <a:spcAft>
                <a:spcPts val="0"/>
              </a:spcAft>
              <a:buSzPts val="1800"/>
              <a:buFont typeface="Catamaran"/>
              <a:buNone/>
              <a:defRPr sz="1800" b="1">
                <a:latin typeface="Catamaran"/>
                <a:ea typeface="Catamaran"/>
                <a:cs typeface="Catamaran"/>
                <a:sym typeface="Catamaran"/>
              </a:defRPr>
            </a:lvl9pPr>
          </a:lstStyle>
          <a:p>
            <a:endParaRPr/>
          </a:p>
        </p:txBody>
      </p:sp>
      <p:sp>
        <p:nvSpPr>
          <p:cNvPr id="125" name="Google Shape;125;p13"/>
          <p:cNvSpPr txBox="1">
            <a:spLocks noGrp="1"/>
          </p:cNvSpPr>
          <p:nvPr>
            <p:ph type="subTitle" idx="4"/>
          </p:nvPr>
        </p:nvSpPr>
        <p:spPr>
          <a:xfrm>
            <a:off x="4941437" y="4047575"/>
            <a:ext cx="2474700" cy="562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400">
                <a:solidFill>
                  <a:schemeClr val="dk1"/>
                </a:solidFill>
                <a:latin typeface="Barlow"/>
                <a:ea typeface="Barlow"/>
                <a:cs typeface="Barlow"/>
                <a:sym typeface="Barlow"/>
              </a:defRPr>
            </a:lvl1pPr>
            <a:lvl2pPr lvl="1" algn="ctr" rtl="0">
              <a:spcBef>
                <a:spcPts val="0"/>
              </a:spcBef>
              <a:spcAft>
                <a:spcPts val="0"/>
              </a:spcAft>
              <a:buNone/>
              <a:defRPr sz="1400">
                <a:solidFill>
                  <a:schemeClr val="dk1"/>
                </a:solidFill>
                <a:latin typeface="Barlow"/>
                <a:ea typeface="Barlow"/>
                <a:cs typeface="Barlow"/>
                <a:sym typeface="Barlow"/>
              </a:defRPr>
            </a:lvl2pPr>
            <a:lvl3pPr lvl="2" algn="ctr" rtl="0">
              <a:spcBef>
                <a:spcPts val="0"/>
              </a:spcBef>
              <a:spcAft>
                <a:spcPts val="0"/>
              </a:spcAft>
              <a:buNone/>
              <a:defRPr sz="1400">
                <a:solidFill>
                  <a:schemeClr val="dk1"/>
                </a:solidFill>
                <a:latin typeface="Barlow"/>
                <a:ea typeface="Barlow"/>
                <a:cs typeface="Barlow"/>
                <a:sym typeface="Barlow"/>
              </a:defRPr>
            </a:lvl3pPr>
            <a:lvl4pPr lvl="3" algn="ctr" rtl="0">
              <a:spcBef>
                <a:spcPts val="0"/>
              </a:spcBef>
              <a:spcAft>
                <a:spcPts val="0"/>
              </a:spcAft>
              <a:buNone/>
              <a:defRPr sz="1400">
                <a:solidFill>
                  <a:schemeClr val="dk1"/>
                </a:solidFill>
                <a:latin typeface="Barlow"/>
                <a:ea typeface="Barlow"/>
                <a:cs typeface="Barlow"/>
                <a:sym typeface="Barlow"/>
              </a:defRPr>
            </a:lvl4pPr>
            <a:lvl5pPr lvl="4" algn="ctr" rtl="0">
              <a:spcBef>
                <a:spcPts val="0"/>
              </a:spcBef>
              <a:spcAft>
                <a:spcPts val="0"/>
              </a:spcAft>
              <a:buNone/>
              <a:defRPr sz="1400">
                <a:solidFill>
                  <a:schemeClr val="dk1"/>
                </a:solidFill>
                <a:latin typeface="Barlow"/>
                <a:ea typeface="Barlow"/>
                <a:cs typeface="Barlow"/>
                <a:sym typeface="Barlow"/>
              </a:defRPr>
            </a:lvl5pPr>
            <a:lvl6pPr lvl="5" algn="ctr" rtl="0">
              <a:spcBef>
                <a:spcPts val="0"/>
              </a:spcBef>
              <a:spcAft>
                <a:spcPts val="0"/>
              </a:spcAft>
              <a:buNone/>
              <a:defRPr sz="1400">
                <a:solidFill>
                  <a:schemeClr val="dk1"/>
                </a:solidFill>
                <a:latin typeface="Barlow"/>
                <a:ea typeface="Barlow"/>
                <a:cs typeface="Barlow"/>
                <a:sym typeface="Barlow"/>
              </a:defRPr>
            </a:lvl6pPr>
            <a:lvl7pPr lvl="6" algn="ctr" rtl="0">
              <a:spcBef>
                <a:spcPts val="0"/>
              </a:spcBef>
              <a:spcAft>
                <a:spcPts val="0"/>
              </a:spcAft>
              <a:buNone/>
              <a:defRPr sz="1400">
                <a:solidFill>
                  <a:schemeClr val="dk1"/>
                </a:solidFill>
                <a:latin typeface="Barlow"/>
                <a:ea typeface="Barlow"/>
                <a:cs typeface="Barlow"/>
                <a:sym typeface="Barlow"/>
              </a:defRPr>
            </a:lvl7pPr>
            <a:lvl8pPr lvl="7" algn="ctr" rtl="0">
              <a:spcBef>
                <a:spcPts val="0"/>
              </a:spcBef>
              <a:spcAft>
                <a:spcPts val="0"/>
              </a:spcAft>
              <a:buNone/>
              <a:defRPr sz="1400">
                <a:solidFill>
                  <a:schemeClr val="dk1"/>
                </a:solidFill>
                <a:latin typeface="Barlow"/>
                <a:ea typeface="Barlow"/>
                <a:cs typeface="Barlow"/>
                <a:sym typeface="Barlow"/>
              </a:defRPr>
            </a:lvl8pPr>
            <a:lvl9pPr lvl="8" algn="ctr" rtl="0">
              <a:spcBef>
                <a:spcPts val="0"/>
              </a:spcBef>
              <a:spcAft>
                <a:spcPts val="0"/>
              </a:spcAft>
              <a:buNone/>
              <a:defRPr sz="1400">
                <a:solidFill>
                  <a:schemeClr val="dk1"/>
                </a:solidFill>
                <a:latin typeface="Barlow"/>
                <a:ea typeface="Barlow"/>
                <a:cs typeface="Barlow"/>
                <a:sym typeface="Barlow"/>
              </a:defRPr>
            </a:lvl9pPr>
          </a:lstStyle>
          <a:p>
            <a:endParaRPr/>
          </a:p>
        </p:txBody>
      </p:sp>
      <p:sp>
        <p:nvSpPr>
          <p:cNvPr id="126" name="Google Shape;126;p13"/>
          <p:cNvSpPr txBox="1">
            <a:spLocks noGrp="1"/>
          </p:cNvSpPr>
          <p:nvPr>
            <p:ph type="title" idx="5"/>
          </p:nvPr>
        </p:nvSpPr>
        <p:spPr>
          <a:xfrm>
            <a:off x="4739387" y="1892825"/>
            <a:ext cx="2878800" cy="401700"/>
          </a:xfrm>
          <a:prstGeom prst="rect">
            <a:avLst/>
          </a:prstGeom>
          <a:noFill/>
          <a:ln>
            <a:noFill/>
          </a:ln>
        </p:spPr>
        <p:txBody>
          <a:bodyPr spcFirstLastPara="1" wrap="square" lIns="0" tIns="0" rIns="0" bIns="0" anchor="t" anchorCtr="0">
            <a:noAutofit/>
          </a:bodyPr>
          <a:lstStyle>
            <a:lvl1pPr lvl="0" rtl="0">
              <a:spcBef>
                <a:spcPts val="0"/>
              </a:spcBef>
              <a:spcAft>
                <a:spcPts val="0"/>
              </a:spcAft>
              <a:buSzPts val="1800"/>
              <a:buFont typeface="Catamaran"/>
              <a:buNone/>
              <a:defRPr sz="2500" i="0">
                <a:solidFill>
                  <a:schemeClr val="lt1"/>
                </a:solidFill>
              </a:defRPr>
            </a:lvl1pPr>
            <a:lvl2pPr lvl="1" algn="ctr" rtl="0">
              <a:spcBef>
                <a:spcPts val="0"/>
              </a:spcBef>
              <a:spcAft>
                <a:spcPts val="0"/>
              </a:spcAft>
              <a:buSzPts val="1800"/>
              <a:buFont typeface="Catamaran"/>
              <a:buNone/>
              <a:defRPr sz="1800" b="1">
                <a:latin typeface="Catamaran"/>
                <a:ea typeface="Catamaran"/>
                <a:cs typeface="Catamaran"/>
                <a:sym typeface="Catamaran"/>
              </a:defRPr>
            </a:lvl2pPr>
            <a:lvl3pPr lvl="2" algn="ctr" rtl="0">
              <a:spcBef>
                <a:spcPts val="0"/>
              </a:spcBef>
              <a:spcAft>
                <a:spcPts val="0"/>
              </a:spcAft>
              <a:buSzPts val="1800"/>
              <a:buFont typeface="Catamaran"/>
              <a:buNone/>
              <a:defRPr sz="1800" b="1">
                <a:latin typeface="Catamaran"/>
                <a:ea typeface="Catamaran"/>
                <a:cs typeface="Catamaran"/>
                <a:sym typeface="Catamaran"/>
              </a:defRPr>
            </a:lvl3pPr>
            <a:lvl4pPr lvl="3" algn="ctr" rtl="0">
              <a:spcBef>
                <a:spcPts val="0"/>
              </a:spcBef>
              <a:spcAft>
                <a:spcPts val="0"/>
              </a:spcAft>
              <a:buSzPts val="1800"/>
              <a:buFont typeface="Catamaran"/>
              <a:buNone/>
              <a:defRPr sz="1800" b="1">
                <a:latin typeface="Catamaran"/>
                <a:ea typeface="Catamaran"/>
                <a:cs typeface="Catamaran"/>
                <a:sym typeface="Catamaran"/>
              </a:defRPr>
            </a:lvl4pPr>
            <a:lvl5pPr lvl="4" algn="ctr" rtl="0">
              <a:spcBef>
                <a:spcPts val="0"/>
              </a:spcBef>
              <a:spcAft>
                <a:spcPts val="0"/>
              </a:spcAft>
              <a:buSzPts val="1800"/>
              <a:buFont typeface="Catamaran"/>
              <a:buNone/>
              <a:defRPr sz="1800" b="1">
                <a:latin typeface="Catamaran"/>
                <a:ea typeface="Catamaran"/>
                <a:cs typeface="Catamaran"/>
                <a:sym typeface="Catamaran"/>
              </a:defRPr>
            </a:lvl5pPr>
            <a:lvl6pPr lvl="5" algn="ctr" rtl="0">
              <a:spcBef>
                <a:spcPts val="0"/>
              </a:spcBef>
              <a:spcAft>
                <a:spcPts val="0"/>
              </a:spcAft>
              <a:buSzPts val="1800"/>
              <a:buFont typeface="Catamaran"/>
              <a:buNone/>
              <a:defRPr sz="1800" b="1">
                <a:latin typeface="Catamaran"/>
                <a:ea typeface="Catamaran"/>
                <a:cs typeface="Catamaran"/>
                <a:sym typeface="Catamaran"/>
              </a:defRPr>
            </a:lvl6pPr>
            <a:lvl7pPr lvl="6" algn="ctr" rtl="0">
              <a:spcBef>
                <a:spcPts val="0"/>
              </a:spcBef>
              <a:spcAft>
                <a:spcPts val="0"/>
              </a:spcAft>
              <a:buSzPts val="1800"/>
              <a:buFont typeface="Catamaran"/>
              <a:buNone/>
              <a:defRPr sz="1800" b="1">
                <a:latin typeface="Catamaran"/>
                <a:ea typeface="Catamaran"/>
                <a:cs typeface="Catamaran"/>
                <a:sym typeface="Catamaran"/>
              </a:defRPr>
            </a:lvl7pPr>
            <a:lvl8pPr lvl="7" algn="ctr" rtl="0">
              <a:spcBef>
                <a:spcPts val="0"/>
              </a:spcBef>
              <a:spcAft>
                <a:spcPts val="0"/>
              </a:spcAft>
              <a:buSzPts val="1800"/>
              <a:buFont typeface="Catamaran"/>
              <a:buNone/>
              <a:defRPr sz="1800" b="1">
                <a:latin typeface="Catamaran"/>
                <a:ea typeface="Catamaran"/>
                <a:cs typeface="Catamaran"/>
                <a:sym typeface="Catamaran"/>
              </a:defRPr>
            </a:lvl8pPr>
            <a:lvl9pPr lvl="8" algn="ctr" rtl="0">
              <a:spcBef>
                <a:spcPts val="0"/>
              </a:spcBef>
              <a:spcAft>
                <a:spcPts val="0"/>
              </a:spcAft>
              <a:buSzPts val="1800"/>
              <a:buFont typeface="Catamaran"/>
              <a:buNone/>
              <a:defRPr sz="1800" b="1">
                <a:latin typeface="Catamaran"/>
                <a:ea typeface="Catamaran"/>
                <a:cs typeface="Catamaran"/>
                <a:sym typeface="Catamaran"/>
              </a:defRPr>
            </a:lvl9pPr>
          </a:lstStyle>
          <a:p>
            <a:endParaRPr/>
          </a:p>
        </p:txBody>
      </p:sp>
      <p:sp>
        <p:nvSpPr>
          <p:cNvPr id="127" name="Google Shape;127;p13"/>
          <p:cNvSpPr txBox="1">
            <a:spLocks noGrp="1"/>
          </p:cNvSpPr>
          <p:nvPr>
            <p:ph type="subTitle" idx="6"/>
          </p:nvPr>
        </p:nvSpPr>
        <p:spPr>
          <a:xfrm>
            <a:off x="4941437" y="2231675"/>
            <a:ext cx="2474700" cy="562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400">
                <a:solidFill>
                  <a:schemeClr val="dk1"/>
                </a:solidFill>
                <a:latin typeface="Barlow"/>
                <a:ea typeface="Barlow"/>
                <a:cs typeface="Barlow"/>
                <a:sym typeface="Barlow"/>
              </a:defRPr>
            </a:lvl1pPr>
            <a:lvl2pPr lvl="1" algn="ctr" rtl="0">
              <a:spcBef>
                <a:spcPts val="0"/>
              </a:spcBef>
              <a:spcAft>
                <a:spcPts val="0"/>
              </a:spcAft>
              <a:buNone/>
              <a:defRPr sz="1400">
                <a:solidFill>
                  <a:schemeClr val="dk1"/>
                </a:solidFill>
                <a:latin typeface="Barlow"/>
                <a:ea typeface="Barlow"/>
                <a:cs typeface="Barlow"/>
                <a:sym typeface="Barlow"/>
              </a:defRPr>
            </a:lvl2pPr>
            <a:lvl3pPr lvl="2" algn="ctr" rtl="0">
              <a:spcBef>
                <a:spcPts val="0"/>
              </a:spcBef>
              <a:spcAft>
                <a:spcPts val="0"/>
              </a:spcAft>
              <a:buNone/>
              <a:defRPr sz="1400">
                <a:solidFill>
                  <a:schemeClr val="dk1"/>
                </a:solidFill>
                <a:latin typeface="Barlow"/>
                <a:ea typeface="Barlow"/>
                <a:cs typeface="Barlow"/>
                <a:sym typeface="Barlow"/>
              </a:defRPr>
            </a:lvl3pPr>
            <a:lvl4pPr lvl="3" algn="ctr" rtl="0">
              <a:spcBef>
                <a:spcPts val="0"/>
              </a:spcBef>
              <a:spcAft>
                <a:spcPts val="0"/>
              </a:spcAft>
              <a:buNone/>
              <a:defRPr sz="1400">
                <a:solidFill>
                  <a:schemeClr val="dk1"/>
                </a:solidFill>
                <a:latin typeface="Barlow"/>
                <a:ea typeface="Barlow"/>
                <a:cs typeface="Barlow"/>
                <a:sym typeface="Barlow"/>
              </a:defRPr>
            </a:lvl4pPr>
            <a:lvl5pPr lvl="4" algn="ctr" rtl="0">
              <a:spcBef>
                <a:spcPts val="0"/>
              </a:spcBef>
              <a:spcAft>
                <a:spcPts val="0"/>
              </a:spcAft>
              <a:buNone/>
              <a:defRPr sz="1400">
                <a:solidFill>
                  <a:schemeClr val="dk1"/>
                </a:solidFill>
                <a:latin typeface="Barlow"/>
                <a:ea typeface="Barlow"/>
                <a:cs typeface="Barlow"/>
                <a:sym typeface="Barlow"/>
              </a:defRPr>
            </a:lvl5pPr>
            <a:lvl6pPr lvl="5" algn="ctr" rtl="0">
              <a:spcBef>
                <a:spcPts val="0"/>
              </a:spcBef>
              <a:spcAft>
                <a:spcPts val="0"/>
              </a:spcAft>
              <a:buNone/>
              <a:defRPr sz="1400">
                <a:solidFill>
                  <a:schemeClr val="dk1"/>
                </a:solidFill>
                <a:latin typeface="Barlow"/>
                <a:ea typeface="Barlow"/>
                <a:cs typeface="Barlow"/>
                <a:sym typeface="Barlow"/>
              </a:defRPr>
            </a:lvl6pPr>
            <a:lvl7pPr lvl="6" algn="ctr" rtl="0">
              <a:spcBef>
                <a:spcPts val="0"/>
              </a:spcBef>
              <a:spcAft>
                <a:spcPts val="0"/>
              </a:spcAft>
              <a:buNone/>
              <a:defRPr sz="1400">
                <a:solidFill>
                  <a:schemeClr val="dk1"/>
                </a:solidFill>
                <a:latin typeface="Barlow"/>
                <a:ea typeface="Barlow"/>
                <a:cs typeface="Barlow"/>
                <a:sym typeface="Barlow"/>
              </a:defRPr>
            </a:lvl7pPr>
            <a:lvl8pPr lvl="7" algn="ctr" rtl="0">
              <a:spcBef>
                <a:spcPts val="0"/>
              </a:spcBef>
              <a:spcAft>
                <a:spcPts val="0"/>
              </a:spcAft>
              <a:buNone/>
              <a:defRPr sz="1400">
                <a:solidFill>
                  <a:schemeClr val="dk1"/>
                </a:solidFill>
                <a:latin typeface="Barlow"/>
                <a:ea typeface="Barlow"/>
                <a:cs typeface="Barlow"/>
                <a:sym typeface="Barlow"/>
              </a:defRPr>
            </a:lvl8pPr>
            <a:lvl9pPr lvl="8" algn="ctr" rtl="0">
              <a:spcBef>
                <a:spcPts val="0"/>
              </a:spcBef>
              <a:spcAft>
                <a:spcPts val="0"/>
              </a:spcAft>
              <a:buNone/>
              <a:defRPr sz="1400">
                <a:solidFill>
                  <a:schemeClr val="dk1"/>
                </a:solidFill>
                <a:latin typeface="Barlow"/>
                <a:ea typeface="Barlow"/>
                <a:cs typeface="Barlow"/>
                <a:sym typeface="Barlow"/>
              </a:defRPr>
            </a:lvl9pPr>
          </a:lstStyle>
          <a:p>
            <a:endParaRPr/>
          </a:p>
        </p:txBody>
      </p:sp>
      <p:sp>
        <p:nvSpPr>
          <p:cNvPr id="128" name="Google Shape;128;p13"/>
          <p:cNvSpPr txBox="1">
            <a:spLocks noGrp="1"/>
          </p:cNvSpPr>
          <p:nvPr>
            <p:ph type="title" idx="7"/>
          </p:nvPr>
        </p:nvSpPr>
        <p:spPr>
          <a:xfrm>
            <a:off x="1525813" y="3711475"/>
            <a:ext cx="2878800" cy="401700"/>
          </a:xfrm>
          <a:prstGeom prst="rect">
            <a:avLst/>
          </a:prstGeom>
          <a:noFill/>
          <a:ln>
            <a:noFill/>
          </a:ln>
        </p:spPr>
        <p:txBody>
          <a:bodyPr spcFirstLastPara="1" wrap="square" lIns="0" tIns="0" rIns="0" bIns="0" anchor="t" anchorCtr="0">
            <a:noAutofit/>
          </a:bodyPr>
          <a:lstStyle>
            <a:lvl1pPr lvl="0" rtl="0">
              <a:spcBef>
                <a:spcPts val="0"/>
              </a:spcBef>
              <a:spcAft>
                <a:spcPts val="0"/>
              </a:spcAft>
              <a:buSzPts val="1800"/>
              <a:buFont typeface="Catamaran"/>
              <a:buNone/>
              <a:defRPr sz="2500" i="0">
                <a:solidFill>
                  <a:schemeClr val="lt1"/>
                </a:solidFill>
              </a:defRPr>
            </a:lvl1pPr>
            <a:lvl2pPr lvl="1" algn="ctr" rtl="0">
              <a:spcBef>
                <a:spcPts val="0"/>
              </a:spcBef>
              <a:spcAft>
                <a:spcPts val="0"/>
              </a:spcAft>
              <a:buSzPts val="1800"/>
              <a:buFont typeface="Catamaran"/>
              <a:buNone/>
              <a:defRPr sz="1800" b="1">
                <a:latin typeface="Catamaran"/>
                <a:ea typeface="Catamaran"/>
                <a:cs typeface="Catamaran"/>
                <a:sym typeface="Catamaran"/>
              </a:defRPr>
            </a:lvl2pPr>
            <a:lvl3pPr lvl="2" algn="ctr" rtl="0">
              <a:spcBef>
                <a:spcPts val="0"/>
              </a:spcBef>
              <a:spcAft>
                <a:spcPts val="0"/>
              </a:spcAft>
              <a:buSzPts val="1800"/>
              <a:buFont typeface="Catamaran"/>
              <a:buNone/>
              <a:defRPr sz="1800" b="1">
                <a:latin typeface="Catamaran"/>
                <a:ea typeface="Catamaran"/>
                <a:cs typeface="Catamaran"/>
                <a:sym typeface="Catamaran"/>
              </a:defRPr>
            </a:lvl3pPr>
            <a:lvl4pPr lvl="3" algn="ctr" rtl="0">
              <a:spcBef>
                <a:spcPts val="0"/>
              </a:spcBef>
              <a:spcAft>
                <a:spcPts val="0"/>
              </a:spcAft>
              <a:buSzPts val="1800"/>
              <a:buFont typeface="Catamaran"/>
              <a:buNone/>
              <a:defRPr sz="1800" b="1">
                <a:latin typeface="Catamaran"/>
                <a:ea typeface="Catamaran"/>
                <a:cs typeface="Catamaran"/>
                <a:sym typeface="Catamaran"/>
              </a:defRPr>
            </a:lvl4pPr>
            <a:lvl5pPr lvl="4" algn="ctr" rtl="0">
              <a:spcBef>
                <a:spcPts val="0"/>
              </a:spcBef>
              <a:spcAft>
                <a:spcPts val="0"/>
              </a:spcAft>
              <a:buSzPts val="1800"/>
              <a:buFont typeface="Catamaran"/>
              <a:buNone/>
              <a:defRPr sz="1800" b="1">
                <a:latin typeface="Catamaran"/>
                <a:ea typeface="Catamaran"/>
                <a:cs typeface="Catamaran"/>
                <a:sym typeface="Catamaran"/>
              </a:defRPr>
            </a:lvl5pPr>
            <a:lvl6pPr lvl="5" algn="ctr" rtl="0">
              <a:spcBef>
                <a:spcPts val="0"/>
              </a:spcBef>
              <a:spcAft>
                <a:spcPts val="0"/>
              </a:spcAft>
              <a:buSzPts val="1800"/>
              <a:buFont typeface="Catamaran"/>
              <a:buNone/>
              <a:defRPr sz="1800" b="1">
                <a:latin typeface="Catamaran"/>
                <a:ea typeface="Catamaran"/>
                <a:cs typeface="Catamaran"/>
                <a:sym typeface="Catamaran"/>
              </a:defRPr>
            </a:lvl6pPr>
            <a:lvl7pPr lvl="6" algn="ctr" rtl="0">
              <a:spcBef>
                <a:spcPts val="0"/>
              </a:spcBef>
              <a:spcAft>
                <a:spcPts val="0"/>
              </a:spcAft>
              <a:buSzPts val="1800"/>
              <a:buFont typeface="Catamaran"/>
              <a:buNone/>
              <a:defRPr sz="1800" b="1">
                <a:latin typeface="Catamaran"/>
                <a:ea typeface="Catamaran"/>
                <a:cs typeface="Catamaran"/>
                <a:sym typeface="Catamaran"/>
              </a:defRPr>
            </a:lvl7pPr>
            <a:lvl8pPr lvl="7" algn="ctr" rtl="0">
              <a:spcBef>
                <a:spcPts val="0"/>
              </a:spcBef>
              <a:spcAft>
                <a:spcPts val="0"/>
              </a:spcAft>
              <a:buSzPts val="1800"/>
              <a:buFont typeface="Catamaran"/>
              <a:buNone/>
              <a:defRPr sz="1800" b="1">
                <a:latin typeface="Catamaran"/>
                <a:ea typeface="Catamaran"/>
                <a:cs typeface="Catamaran"/>
                <a:sym typeface="Catamaran"/>
              </a:defRPr>
            </a:lvl8pPr>
            <a:lvl9pPr lvl="8" algn="ctr" rtl="0">
              <a:spcBef>
                <a:spcPts val="0"/>
              </a:spcBef>
              <a:spcAft>
                <a:spcPts val="0"/>
              </a:spcAft>
              <a:buSzPts val="1800"/>
              <a:buFont typeface="Catamaran"/>
              <a:buNone/>
              <a:defRPr sz="1800" b="1">
                <a:latin typeface="Catamaran"/>
                <a:ea typeface="Catamaran"/>
                <a:cs typeface="Catamaran"/>
                <a:sym typeface="Catamaran"/>
              </a:defRPr>
            </a:lvl9pPr>
          </a:lstStyle>
          <a:p>
            <a:endParaRPr/>
          </a:p>
        </p:txBody>
      </p:sp>
      <p:sp>
        <p:nvSpPr>
          <p:cNvPr id="129" name="Google Shape;129;p13"/>
          <p:cNvSpPr txBox="1">
            <a:spLocks noGrp="1"/>
          </p:cNvSpPr>
          <p:nvPr>
            <p:ph type="subTitle" idx="8"/>
          </p:nvPr>
        </p:nvSpPr>
        <p:spPr>
          <a:xfrm>
            <a:off x="1727863" y="4047575"/>
            <a:ext cx="2474700" cy="562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400">
                <a:solidFill>
                  <a:schemeClr val="dk1"/>
                </a:solidFill>
                <a:latin typeface="Barlow"/>
                <a:ea typeface="Barlow"/>
                <a:cs typeface="Barlow"/>
                <a:sym typeface="Barlow"/>
              </a:defRPr>
            </a:lvl1pPr>
            <a:lvl2pPr lvl="1" algn="ctr" rtl="0">
              <a:spcBef>
                <a:spcPts val="0"/>
              </a:spcBef>
              <a:spcAft>
                <a:spcPts val="0"/>
              </a:spcAft>
              <a:buNone/>
              <a:defRPr sz="1400">
                <a:solidFill>
                  <a:schemeClr val="dk1"/>
                </a:solidFill>
                <a:latin typeface="Barlow"/>
                <a:ea typeface="Barlow"/>
                <a:cs typeface="Barlow"/>
                <a:sym typeface="Barlow"/>
              </a:defRPr>
            </a:lvl2pPr>
            <a:lvl3pPr lvl="2" algn="ctr" rtl="0">
              <a:spcBef>
                <a:spcPts val="0"/>
              </a:spcBef>
              <a:spcAft>
                <a:spcPts val="0"/>
              </a:spcAft>
              <a:buNone/>
              <a:defRPr sz="1400">
                <a:solidFill>
                  <a:schemeClr val="dk1"/>
                </a:solidFill>
                <a:latin typeface="Barlow"/>
                <a:ea typeface="Barlow"/>
                <a:cs typeface="Barlow"/>
                <a:sym typeface="Barlow"/>
              </a:defRPr>
            </a:lvl3pPr>
            <a:lvl4pPr lvl="3" algn="ctr" rtl="0">
              <a:spcBef>
                <a:spcPts val="0"/>
              </a:spcBef>
              <a:spcAft>
                <a:spcPts val="0"/>
              </a:spcAft>
              <a:buNone/>
              <a:defRPr sz="1400">
                <a:solidFill>
                  <a:schemeClr val="dk1"/>
                </a:solidFill>
                <a:latin typeface="Barlow"/>
                <a:ea typeface="Barlow"/>
                <a:cs typeface="Barlow"/>
                <a:sym typeface="Barlow"/>
              </a:defRPr>
            </a:lvl4pPr>
            <a:lvl5pPr lvl="4" algn="ctr" rtl="0">
              <a:spcBef>
                <a:spcPts val="0"/>
              </a:spcBef>
              <a:spcAft>
                <a:spcPts val="0"/>
              </a:spcAft>
              <a:buNone/>
              <a:defRPr sz="1400">
                <a:solidFill>
                  <a:schemeClr val="dk1"/>
                </a:solidFill>
                <a:latin typeface="Barlow"/>
                <a:ea typeface="Barlow"/>
                <a:cs typeface="Barlow"/>
                <a:sym typeface="Barlow"/>
              </a:defRPr>
            </a:lvl5pPr>
            <a:lvl6pPr lvl="5" algn="ctr" rtl="0">
              <a:spcBef>
                <a:spcPts val="0"/>
              </a:spcBef>
              <a:spcAft>
                <a:spcPts val="0"/>
              </a:spcAft>
              <a:buNone/>
              <a:defRPr sz="1400">
                <a:solidFill>
                  <a:schemeClr val="dk1"/>
                </a:solidFill>
                <a:latin typeface="Barlow"/>
                <a:ea typeface="Barlow"/>
                <a:cs typeface="Barlow"/>
                <a:sym typeface="Barlow"/>
              </a:defRPr>
            </a:lvl6pPr>
            <a:lvl7pPr lvl="6" algn="ctr" rtl="0">
              <a:spcBef>
                <a:spcPts val="0"/>
              </a:spcBef>
              <a:spcAft>
                <a:spcPts val="0"/>
              </a:spcAft>
              <a:buNone/>
              <a:defRPr sz="1400">
                <a:solidFill>
                  <a:schemeClr val="dk1"/>
                </a:solidFill>
                <a:latin typeface="Barlow"/>
                <a:ea typeface="Barlow"/>
                <a:cs typeface="Barlow"/>
                <a:sym typeface="Barlow"/>
              </a:defRPr>
            </a:lvl7pPr>
            <a:lvl8pPr lvl="7" algn="ctr" rtl="0">
              <a:spcBef>
                <a:spcPts val="0"/>
              </a:spcBef>
              <a:spcAft>
                <a:spcPts val="0"/>
              </a:spcAft>
              <a:buNone/>
              <a:defRPr sz="1400">
                <a:solidFill>
                  <a:schemeClr val="dk1"/>
                </a:solidFill>
                <a:latin typeface="Barlow"/>
                <a:ea typeface="Barlow"/>
                <a:cs typeface="Barlow"/>
                <a:sym typeface="Barlow"/>
              </a:defRPr>
            </a:lvl8pPr>
            <a:lvl9pPr lvl="8" algn="ctr" rtl="0">
              <a:spcBef>
                <a:spcPts val="0"/>
              </a:spcBef>
              <a:spcAft>
                <a:spcPts val="0"/>
              </a:spcAft>
              <a:buNone/>
              <a:defRPr sz="1400">
                <a:solidFill>
                  <a:schemeClr val="dk1"/>
                </a:solidFill>
                <a:latin typeface="Barlow"/>
                <a:ea typeface="Barlow"/>
                <a:cs typeface="Barlow"/>
                <a:sym typeface="Barlow"/>
              </a:defRPr>
            </a:lvl9pPr>
          </a:lstStyle>
          <a:p>
            <a:endParaRPr/>
          </a:p>
        </p:txBody>
      </p:sp>
      <p:sp>
        <p:nvSpPr>
          <p:cNvPr id="130" name="Google Shape;130;p13"/>
          <p:cNvSpPr txBox="1">
            <a:spLocks noGrp="1"/>
          </p:cNvSpPr>
          <p:nvPr>
            <p:ph type="title" idx="9" hasCustomPrompt="1"/>
          </p:nvPr>
        </p:nvSpPr>
        <p:spPr>
          <a:xfrm>
            <a:off x="5560629" y="2785034"/>
            <a:ext cx="1236300" cy="9153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6000">
                <a:solidFill>
                  <a:schemeClr val="lt2"/>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131" name="Google Shape;131;p13"/>
          <p:cNvSpPr txBox="1">
            <a:spLocks noGrp="1"/>
          </p:cNvSpPr>
          <p:nvPr>
            <p:ph type="title" idx="13" hasCustomPrompt="1"/>
          </p:nvPr>
        </p:nvSpPr>
        <p:spPr>
          <a:xfrm>
            <a:off x="2347075" y="963175"/>
            <a:ext cx="1236300" cy="9201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6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132" name="Google Shape;132;p13"/>
          <p:cNvSpPr txBox="1">
            <a:spLocks noGrp="1"/>
          </p:cNvSpPr>
          <p:nvPr>
            <p:ph type="title" idx="14" hasCustomPrompt="1"/>
          </p:nvPr>
        </p:nvSpPr>
        <p:spPr>
          <a:xfrm>
            <a:off x="5560626" y="967858"/>
            <a:ext cx="1236300" cy="9201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6000">
                <a:solidFill>
                  <a:schemeClr val="lt1"/>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133" name="Google Shape;133;p13"/>
          <p:cNvSpPr txBox="1">
            <a:spLocks noGrp="1"/>
          </p:cNvSpPr>
          <p:nvPr>
            <p:ph type="title" idx="15"/>
          </p:nvPr>
        </p:nvSpPr>
        <p:spPr>
          <a:xfrm>
            <a:off x="825850" y="358275"/>
            <a:ext cx="7444800" cy="5184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34" name="Google Shape;134;p13"/>
          <p:cNvSpPr/>
          <p:nvPr/>
        </p:nvSpPr>
        <p:spPr>
          <a:xfrm>
            <a:off x="8562275" y="0"/>
            <a:ext cx="5817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3"/>
          <p:cNvSpPr/>
          <p:nvPr/>
        </p:nvSpPr>
        <p:spPr>
          <a:xfrm>
            <a:off x="0" y="0"/>
            <a:ext cx="5817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36" name="Google Shape;136;p13"/>
          <p:cNvCxnSpPr/>
          <p:nvPr/>
        </p:nvCxnSpPr>
        <p:spPr>
          <a:xfrm rot="10800000" flipH="1">
            <a:off x="1819422" y="4817600"/>
            <a:ext cx="2078400" cy="8400"/>
          </a:xfrm>
          <a:prstGeom prst="straightConnector1">
            <a:avLst/>
          </a:prstGeom>
          <a:noFill/>
          <a:ln w="9525" cap="flat" cmpd="sng">
            <a:solidFill>
              <a:schemeClr val="lt1"/>
            </a:solidFill>
            <a:prstDash val="solid"/>
            <a:round/>
            <a:headEnd type="none" w="med" len="med"/>
            <a:tailEnd type="none" w="med" len="med"/>
          </a:ln>
        </p:spPr>
      </p:cxnSp>
      <p:pic>
        <p:nvPicPr>
          <p:cNvPr id="137" name="Google Shape;137;p13"/>
          <p:cNvPicPr preferRelativeResize="0"/>
          <p:nvPr/>
        </p:nvPicPr>
        <p:blipFill>
          <a:blip r:embed="rId2">
            <a:alphaModFix/>
          </a:blip>
          <a:stretch>
            <a:fillRect/>
          </a:stretch>
        </p:blipFill>
        <p:spPr>
          <a:xfrm>
            <a:off x="792572" y="4692957"/>
            <a:ext cx="696402" cy="290401"/>
          </a:xfrm>
          <a:prstGeom prst="rect">
            <a:avLst/>
          </a:prstGeom>
          <a:noFill/>
          <a:ln>
            <a:noFill/>
          </a:ln>
        </p:spPr>
      </p:pic>
      <p:cxnSp>
        <p:nvCxnSpPr>
          <p:cNvPr id="138" name="Google Shape;138;p13"/>
          <p:cNvCxnSpPr/>
          <p:nvPr/>
        </p:nvCxnSpPr>
        <p:spPr>
          <a:xfrm rot="10800000" flipH="1">
            <a:off x="6042547" y="4817600"/>
            <a:ext cx="2078400" cy="8400"/>
          </a:xfrm>
          <a:prstGeom prst="straightConnector1">
            <a:avLst/>
          </a:prstGeom>
          <a:noFill/>
          <a:ln w="9525" cap="flat" cmpd="sng">
            <a:solidFill>
              <a:schemeClr val="lt1"/>
            </a:solidFill>
            <a:prstDash val="solid"/>
            <a:round/>
            <a:headEnd type="none" w="med" len="med"/>
            <a:tailEnd type="none" w="med" len="med"/>
          </a:ln>
        </p:spPr>
      </p:cxnSp>
      <p:sp>
        <p:nvSpPr>
          <p:cNvPr id="139" name="Google Shape;139;p13">
            <a:hlinkClick r:id="" action="ppaction://hlinkshowjump?jump=nextslide"/>
          </p:cNvPr>
          <p:cNvSpPr/>
          <p:nvPr/>
        </p:nvSpPr>
        <p:spPr>
          <a:xfrm rot="5400000" flipH="1">
            <a:off x="8188148" y="4768100"/>
            <a:ext cx="124200" cy="1074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3">
            <a:hlinkClick r:id="" action="ppaction://hlinkshowjump?jump=previousslide"/>
          </p:cNvPr>
          <p:cNvSpPr/>
          <p:nvPr/>
        </p:nvSpPr>
        <p:spPr>
          <a:xfrm rot="-5400000">
            <a:off x="1620596" y="4769300"/>
            <a:ext cx="121200" cy="1050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1" name="Google Shape;141;p13"/>
          <p:cNvPicPr preferRelativeResize="0"/>
          <p:nvPr/>
        </p:nvPicPr>
        <p:blipFill rotWithShape="1">
          <a:blip r:embed="rId3">
            <a:alphaModFix/>
          </a:blip>
          <a:srcRect t="16357" b="16357"/>
          <a:stretch/>
        </p:blipFill>
        <p:spPr>
          <a:xfrm>
            <a:off x="4359197" y="4379331"/>
            <a:ext cx="1345649" cy="526550"/>
          </a:xfrm>
          <a:prstGeom prst="rect">
            <a:avLst/>
          </a:prstGeom>
          <a:noFill/>
          <a:ln>
            <a:noFill/>
          </a:ln>
        </p:spPr>
      </p:pic>
      <p:sp>
        <p:nvSpPr>
          <p:cNvPr id="142" name="Google Shape;142;p13"/>
          <p:cNvSpPr txBox="1"/>
          <p:nvPr/>
        </p:nvSpPr>
        <p:spPr>
          <a:xfrm>
            <a:off x="4080259" y="4820400"/>
            <a:ext cx="1903500"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i="1">
                <a:solidFill>
                  <a:schemeClr val="dk1"/>
                </a:solidFill>
                <a:latin typeface="Inria Serif Light"/>
                <a:ea typeface="Inria Serif Light"/>
                <a:cs typeface="Inria Serif Light"/>
                <a:sym typeface="Inria Serif Light"/>
              </a:rPr>
              <a:t>Linking together for our mission.</a:t>
            </a:r>
            <a:endParaRPr sz="900" i="1">
              <a:solidFill>
                <a:schemeClr val="dk1"/>
              </a:solidFill>
              <a:latin typeface="Inria Serif Light"/>
              <a:ea typeface="Inria Serif Light"/>
              <a:cs typeface="Inria Serif Light"/>
              <a:sym typeface="Inria Serif Light"/>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143"/>
        <p:cNvGrpSpPr/>
        <p:nvPr/>
      </p:nvGrpSpPr>
      <p:grpSpPr>
        <a:xfrm>
          <a:off x="0" y="0"/>
          <a:ext cx="0" cy="0"/>
          <a:chOff x="0" y="0"/>
          <a:chExt cx="0" cy="0"/>
        </a:xfrm>
      </p:grpSpPr>
      <p:sp>
        <p:nvSpPr>
          <p:cNvPr id="144" name="Google Shape;144;p14"/>
          <p:cNvSpPr txBox="1">
            <a:spLocks noGrp="1"/>
          </p:cNvSpPr>
          <p:nvPr>
            <p:ph type="title"/>
          </p:nvPr>
        </p:nvSpPr>
        <p:spPr>
          <a:xfrm>
            <a:off x="825850" y="358275"/>
            <a:ext cx="7444800" cy="5184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45" name="Google Shape;145;p14"/>
          <p:cNvSpPr/>
          <p:nvPr/>
        </p:nvSpPr>
        <p:spPr>
          <a:xfrm>
            <a:off x="0" y="0"/>
            <a:ext cx="5817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46" name="Google Shape;146;p14"/>
          <p:cNvCxnSpPr/>
          <p:nvPr/>
        </p:nvCxnSpPr>
        <p:spPr>
          <a:xfrm rot="10800000" flipH="1">
            <a:off x="1819422" y="4817600"/>
            <a:ext cx="2078400" cy="8400"/>
          </a:xfrm>
          <a:prstGeom prst="straightConnector1">
            <a:avLst/>
          </a:prstGeom>
          <a:noFill/>
          <a:ln w="9525" cap="flat" cmpd="sng">
            <a:solidFill>
              <a:schemeClr val="lt1"/>
            </a:solidFill>
            <a:prstDash val="solid"/>
            <a:round/>
            <a:headEnd type="none" w="med" len="med"/>
            <a:tailEnd type="none" w="med" len="med"/>
          </a:ln>
        </p:spPr>
      </p:cxnSp>
      <p:pic>
        <p:nvPicPr>
          <p:cNvPr id="147" name="Google Shape;147;p14"/>
          <p:cNvPicPr preferRelativeResize="0"/>
          <p:nvPr/>
        </p:nvPicPr>
        <p:blipFill>
          <a:blip r:embed="rId2">
            <a:alphaModFix/>
          </a:blip>
          <a:stretch>
            <a:fillRect/>
          </a:stretch>
        </p:blipFill>
        <p:spPr>
          <a:xfrm>
            <a:off x="792572" y="4692957"/>
            <a:ext cx="696402" cy="290401"/>
          </a:xfrm>
          <a:prstGeom prst="rect">
            <a:avLst/>
          </a:prstGeom>
          <a:noFill/>
          <a:ln>
            <a:noFill/>
          </a:ln>
        </p:spPr>
      </p:pic>
      <p:cxnSp>
        <p:nvCxnSpPr>
          <p:cNvPr id="148" name="Google Shape;148;p14"/>
          <p:cNvCxnSpPr/>
          <p:nvPr/>
        </p:nvCxnSpPr>
        <p:spPr>
          <a:xfrm rot="10800000" flipH="1">
            <a:off x="6042547" y="4817600"/>
            <a:ext cx="2078400" cy="8400"/>
          </a:xfrm>
          <a:prstGeom prst="straightConnector1">
            <a:avLst/>
          </a:prstGeom>
          <a:noFill/>
          <a:ln w="9525" cap="flat" cmpd="sng">
            <a:solidFill>
              <a:schemeClr val="lt1"/>
            </a:solidFill>
            <a:prstDash val="solid"/>
            <a:round/>
            <a:headEnd type="none" w="med" len="med"/>
            <a:tailEnd type="none" w="med" len="med"/>
          </a:ln>
        </p:spPr>
      </p:cxnSp>
      <p:sp>
        <p:nvSpPr>
          <p:cNvPr id="149" name="Google Shape;149;p14">
            <a:hlinkClick r:id="" action="ppaction://hlinkshowjump?jump=nextslide"/>
          </p:cNvPr>
          <p:cNvSpPr/>
          <p:nvPr/>
        </p:nvSpPr>
        <p:spPr>
          <a:xfrm rot="5400000" flipH="1">
            <a:off x="8188148" y="4768100"/>
            <a:ext cx="124200" cy="1074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4">
            <a:hlinkClick r:id="" action="ppaction://hlinkshowjump?jump=previousslide"/>
          </p:cNvPr>
          <p:cNvSpPr/>
          <p:nvPr/>
        </p:nvSpPr>
        <p:spPr>
          <a:xfrm rot="-5400000">
            <a:off x="1620596" y="4769300"/>
            <a:ext cx="121200" cy="1050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1" name="Google Shape;151;p14"/>
          <p:cNvPicPr preferRelativeResize="0"/>
          <p:nvPr/>
        </p:nvPicPr>
        <p:blipFill rotWithShape="1">
          <a:blip r:embed="rId3">
            <a:alphaModFix/>
          </a:blip>
          <a:srcRect t="16357" b="16357"/>
          <a:stretch/>
        </p:blipFill>
        <p:spPr>
          <a:xfrm>
            <a:off x="4359197" y="4379331"/>
            <a:ext cx="1345649" cy="526550"/>
          </a:xfrm>
          <a:prstGeom prst="rect">
            <a:avLst/>
          </a:prstGeom>
          <a:noFill/>
          <a:ln>
            <a:noFill/>
          </a:ln>
        </p:spPr>
      </p:pic>
      <p:sp>
        <p:nvSpPr>
          <p:cNvPr id="152" name="Google Shape;152;p14"/>
          <p:cNvSpPr txBox="1"/>
          <p:nvPr/>
        </p:nvSpPr>
        <p:spPr>
          <a:xfrm>
            <a:off x="4080259" y="4820400"/>
            <a:ext cx="1903500"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i="1">
                <a:solidFill>
                  <a:schemeClr val="dk1"/>
                </a:solidFill>
                <a:latin typeface="Inria Serif Light"/>
                <a:ea typeface="Inria Serif Light"/>
                <a:cs typeface="Inria Serif Light"/>
                <a:sym typeface="Inria Serif Light"/>
              </a:rPr>
              <a:t>Linking together for our mission.</a:t>
            </a:r>
            <a:endParaRPr sz="900" i="1">
              <a:solidFill>
                <a:schemeClr val="dk1"/>
              </a:solidFill>
              <a:latin typeface="Inria Serif Light"/>
              <a:ea typeface="Inria Serif Light"/>
              <a:cs typeface="Inria Serif Light"/>
              <a:sym typeface="Inria Serif Light"/>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2">
  <p:cSld name="TITLE_ONLY_1_1">
    <p:spTree>
      <p:nvGrpSpPr>
        <p:cNvPr id="1" name="Shape 153"/>
        <p:cNvGrpSpPr/>
        <p:nvPr/>
      </p:nvGrpSpPr>
      <p:grpSpPr>
        <a:xfrm>
          <a:off x="0" y="0"/>
          <a:ext cx="0" cy="0"/>
          <a:chOff x="0" y="0"/>
          <a:chExt cx="0" cy="0"/>
        </a:xfrm>
      </p:grpSpPr>
      <p:sp>
        <p:nvSpPr>
          <p:cNvPr id="154" name="Google Shape;154;p15"/>
          <p:cNvSpPr txBox="1">
            <a:spLocks noGrp="1"/>
          </p:cNvSpPr>
          <p:nvPr>
            <p:ph type="title"/>
          </p:nvPr>
        </p:nvSpPr>
        <p:spPr>
          <a:xfrm>
            <a:off x="825850" y="358275"/>
            <a:ext cx="7444800" cy="5184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55" name="Google Shape;155;p15"/>
          <p:cNvSpPr/>
          <p:nvPr/>
        </p:nvSpPr>
        <p:spPr>
          <a:xfrm>
            <a:off x="0" y="0"/>
            <a:ext cx="5817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5"/>
          <p:cNvSpPr/>
          <p:nvPr/>
        </p:nvSpPr>
        <p:spPr>
          <a:xfrm>
            <a:off x="8562275" y="0"/>
            <a:ext cx="5817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57" name="Google Shape;157;p15"/>
          <p:cNvCxnSpPr/>
          <p:nvPr/>
        </p:nvCxnSpPr>
        <p:spPr>
          <a:xfrm rot="10800000" flipH="1">
            <a:off x="1819422" y="4817600"/>
            <a:ext cx="2078400" cy="8400"/>
          </a:xfrm>
          <a:prstGeom prst="straightConnector1">
            <a:avLst/>
          </a:prstGeom>
          <a:noFill/>
          <a:ln w="9525" cap="flat" cmpd="sng">
            <a:solidFill>
              <a:schemeClr val="lt1"/>
            </a:solidFill>
            <a:prstDash val="solid"/>
            <a:round/>
            <a:headEnd type="none" w="med" len="med"/>
            <a:tailEnd type="none" w="med" len="med"/>
          </a:ln>
        </p:spPr>
      </p:cxnSp>
      <p:pic>
        <p:nvPicPr>
          <p:cNvPr id="158" name="Google Shape;158;p15"/>
          <p:cNvPicPr preferRelativeResize="0"/>
          <p:nvPr/>
        </p:nvPicPr>
        <p:blipFill>
          <a:blip r:embed="rId2">
            <a:alphaModFix/>
          </a:blip>
          <a:stretch>
            <a:fillRect/>
          </a:stretch>
        </p:blipFill>
        <p:spPr>
          <a:xfrm>
            <a:off x="792572" y="4692957"/>
            <a:ext cx="696402" cy="290401"/>
          </a:xfrm>
          <a:prstGeom prst="rect">
            <a:avLst/>
          </a:prstGeom>
          <a:noFill/>
          <a:ln>
            <a:noFill/>
          </a:ln>
        </p:spPr>
      </p:pic>
      <p:cxnSp>
        <p:nvCxnSpPr>
          <p:cNvPr id="159" name="Google Shape;159;p15"/>
          <p:cNvCxnSpPr/>
          <p:nvPr/>
        </p:nvCxnSpPr>
        <p:spPr>
          <a:xfrm rot="10800000" flipH="1">
            <a:off x="6042547" y="4817600"/>
            <a:ext cx="2078400" cy="8400"/>
          </a:xfrm>
          <a:prstGeom prst="straightConnector1">
            <a:avLst/>
          </a:prstGeom>
          <a:noFill/>
          <a:ln w="9525" cap="flat" cmpd="sng">
            <a:solidFill>
              <a:schemeClr val="lt1"/>
            </a:solidFill>
            <a:prstDash val="solid"/>
            <a:round/>
            <a:headEnd type="none" w="med" len="med"/>
            <a:tailEnd type="none" w="med" len="med"/>
          </a:ln>
        </p:spPr>
      </p:cxnSp>
      <p:sp>
        <p:nvSpPr>
          <p:cNvPr id="160" name="Google Shape;160;p15">
            <a:hlinkClick r:id="" action="ppaction://hlinkshowjump?jump=nextslide"/>
          </p:cNvPr>
          <p:cNvSpPr/>
          <p:nvPr/>
        </p:nvSpPr>
        <p:spPr>
          <a:xfrm rot="5400000" flipH="1">
            <a:off x="8188148" y="4768100"/>
            <a:ext cx="124200" cy="1074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5">
            <a:hlinkClick r:id="" action="ppaction://hlinkshowjump?jump=previousslide"/>
          </p:cNvPr>
          <p:cNvSpPr/>
          <p:nvPr/>
        </p:nvSpPr>
        <p:spPr>
          <a:xfrm rot="-5400000">
            <a:off x="1620596" y="4769300"/>
            <a:ext cx="121200" cy="1050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2" name="Google Shape;162;p15"/>
          <p:cNvPicPr preferRelativeResize="0"/>
          <p:nvPr/>
        </p:nvPicPr>
        <p:blipFill rotWithShape="1">
          <a:blip r:embed="rId3">
            <a:alphaModFix/>
          </a:blip>
          <a:srcRect t="16357" b="16357"/>
          <a:stretch/>
        </p:blipFill>
        <p:spPr>
          <a:xfrm>
            <a:off x="4359197" y="4379331"/>
            <a:ext cx="1345649" cy="526550"/>
          </a:xfrm>
          <a:prstGeom prst="rect">
            <a:avLst/>
          </a:prstGeom>
          <a:noFill/>
          <a:ln>
            <a:noFill/>
          </a:ln>
        </p:spPr>
      </p:pic>
      <p:sp>
        <p:nvSpPr>
          <p:cNvPr id="163" name="Google Shape;163;p15"/>
          <p:cNvSpPr txBox="1"/>
          <p:nvPr/>
        </p:nvSpPr>
        <p:spPr>
          <a:xfrm>
            <a:off x="4080259" y="4820400"/>
            <a:ext cx="1903500"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i="1">
                <a:solidFill>
                  <a:schemeClr val="dk1"/>
                </a:solidFill>
                <a:latin typeface="Inria Serif Light"/>
                <a:ea typeface="Inria Serif Light"/>
                <a:cs typeface="Inria Serif Light"/>
                <a:sym typeface="Inria Serif Light"/>
              </a:rPr>
              <a:t>Linking together for our mission.</a:t>
            </a:r>
            <a:endParaRPr sz="900" i="1">
              <a:solidFill>
                <a:schemeClr val="dk1"/>
              </a:solidFill>
              <a:latin typeface="Inria Serif Light"/>
              <a:ea typeface="Inria Serif Light"/>
              <a:cs typeface="Inria Serif Light"/>
              <a:sym typeface="Inria Serif Light"/>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3">
  <p:cSld name="TITLE_ONLY_1_1_1">
    <p:spTree>
      <p:nvGrpSpPr>
        <p:cNvPr id="1" name="Shape 164"/>
        <p:cNvGrpSpPr/>
        <p:nvPr/>
      </p:nvGrpSpPr>
      <p:grpSpPr>
        <a:xfrm>
          <a:off x="0" y="0"/>
          <a:ext cx="0" cy="0"/>
          <a:chOff x="0" y="0"/>
          <a:chExt cx="0" cy="0"/>
        </a:xfrm>
      </p:grpSpPr>
      <p:sp>
        <p:nvSpPr>
          <p:cNvPr id="165" name="Google Shape;165;p16"/>
          <p:cNvSpPr txBox="1">
            <a:spLocks noGrp="1"/>
          </p:cNvSpPr>
          <p:nvPr>
            <p:ph type="title"/>
          </p:nvPr>
        </p:nvSpPr>
        <p:spPr>
          <a:xfrm>
            <a:off x="825850" y="358275"/>
            <a:ext cx="7444800" cy="5184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66" name="Google Shape;166;p16"/>
          <p:cNvSpPr/>
          <p:nvPr/>
        </p:nvSpPr>
        <p:spPr>
          <a:xfrm>
            <a:off x="8562275" y="0"/>
            <a:ext cx="5817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67" name="Google Shape;167;p16"/>
          <p:cNvCxnSpPr/>
          <p:nvPr/>
        </p:nvCxnSpPr>
        <p:spPr>
          <a:xfrm rot="10800000" flipH="1">
            <a:off x="1583084" y="4817600"/>
            <a:ext cx="2078400" cy="8400"/>
          </a:xfrm>
          <a:prstGeom prst="straightConnector1">
            <a:avLst/>
          </a:prstGeom>
          <a:noFill/>
          <a:ln w="9525" cap="flat" cmpd="sng">
            <a:solidFill>
              <a:schemeClr val="lt1"/>
            </a:solidFill>
            <a:prstDash val="solid"/>
            <a:round/>
            <a:headEnd type="none" w="med" len="med"/>
            <a:tailEnd type="none" w="med" len="med"/>
          </a:ln>
        </p:spPr>
      </p:cxnSp>
      <p:pic>
        <p:nvPicPr>
          <p:cNvPr id="168" name="Google Shape;168;p16"/>
          <p:cNvPicPr preferRelativeResize="0"/>
          <p:nvPr/>
        </p:nvPicPr>
        <p:blipFill>
          <a:blip r:embed="rId2">
            <a:alphaModFix/>
          </a:blip>
          <a:stretch>
            <a:fillRect/>
          </a:stretch>
        </p:blipFill>
        <p:spPr>
          <a:xfrm>
            <a:off x="556234" y="4692957"/>
            <a:ext cx="696402" cy="290401"/>
          </a:xfrm>
          <a:prstGeom prst="rect">
            <a:avLst/>
          </a:prstGeom>
          <a:noFill/>
          <a:ln>
            <a:noFill/>
          </a:ln>
        </p:spPr>
      </p:pic>
      <p:cxnSp>
        <p:nvCxnSpPr>
          <p:cNvPr id="169" name="Google Shape;169;p16"/>
          <p:cNvCxnSpPr/>
          <p:nvPr/>
        </p:nvCxnSpPr>
        <p:spPr>
          <a:xfrm rot="10800000" flipH="1">
            <a:off x="5806209" y="4817600"/>
            <a:ext cx="2078400" cy="8400"/>
          </a:xfrm>
          <a:prstGeom prst="straightConnector1">
            <a:avLst/>
          </a:prstGeom>
          <a:noFill/>
          <a:ln w="9525" cap="flat" cmpd="sng">
            <a:solidFill>
              <a:schemeClr val="lt1"/>
            </a:solidFill>
            <a:prstDash val="solid"/>
            <a:round/>
            <a:headEnd type="none" w="med" len="med"/>
            <a:tailEnd type="none" w="med" len="med"/>
          </a:ln>
        </p:spPr>
      </p:cxnSp>
      <p:sp>
        <p:nvSpPr>
          <p:cNvPr id="170" name="Google Shape;170;p16">
            <a:hlinkClick r:id="" action="ppaction://hlinkshowjump?jump=nextslide"/>
          </p:cNvPr>
          <p:cNvSpPr/>
          <p:nvPr/>
        </p:nvSpPr>
        <p:spPr>
          <a:xfrm rot="5400000" flipH="1">
            <a:off x="7951810" y="4768100"/>
            <a:ext cx="124200" cy="1074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6">
            <a:hlinkClick r:id="" action="ppaction://hlinkshowjump?jump=previousslide"/>
          </p:cNvPr>
          <p:cNvSpPr/>
          <p:nvPr/>
        </p:nvSpPr>
        <p:spPr>
          <a:xfrm rot="-5400000">
            <a:off x="1384259" y="4769300"/>
            <a:ext cx="121200" cy="1050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72" name="Google Shape;172;p16"/>
          <p:cNvPicPr preferRelativeResize="0"/>
          <p:nvPr/>
        </p:nvPicPr>
        <p:blipFill rotWithShape="1">
          <a:blip r:embed="rId3">
            <a:alphaModFix/>
          </a:blip>
          <a:srcRect t="16357" b="16357"/>
          <a:stretch/>
        </p:blipFill>
        <p:spPr>
          <a:xfrm>
            <a:off x="4122859" y="4379331"/>
            <a:ext cx="1345649" cy="526550"/>
          </a:xfrm>
          <a:prstGeom prst="rect">
            <a:avLst/>
          </a:prstGeom>
          <a:noFill/>
          <a:ln>
            <a:noFill/>
          </a:ln>
        </p:spPr>
      </p:pic>
      <p:sp>
        <p:nvSpPr>
          <p:cNvPr id="173" name="Google Shape;173;p16"/>
          <p:cNvSpPr txBox="1"/>
          <p:nvPr/>
        </p:nvSpPr>
        <p:spPr>
          <a:xfrm>
            <a:off x="3843922" y="4820400"/>
            <a:ext cx="1903500"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i="1">
                <a:solidFill>
                  <a:schemeClr val="dk1"/>
                </a:solidFill>
                <a:latin typeface="Inria Serif Light"/>
                <a:ea typeface="Inria Serif Light"/>
                <a:cs typeface="Inria Serif Light"/>
                <a:sym typeface="Inria Serif Light"/>
              </a:rPr>
              <a:t>Linking together for our mission.</a:t>
            </a:r>
            <a:endParaRPr sz="900" i="1">
              <a:solidFill>
                <a:schemeClr val="dk1"/>
              </a:solidFill>
              <a:latin typeface="Inria Serif Light"/>
              <a:ea typeface="Inria Serif Light"/>
              <a:cs typeface="Inria Serif Light"/>
              <a:sym typeface="Inria Serif Light"/>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4">
  <p:cSld name="TITLE_ONLY_1_1_1_1">
    <p:spTree>
      <p:nvGrpSpPr>
        <p:cNvPr id="1" name="Shape 174"/>
        <p:cNvGrpSpPr/>
        <p:nvPr/>
      </p:nvGrpSpPr>
      <p:grpSpPr>
        <a:xfrm>
          <a:off x="0" y="0"/>
          <a:ext cx="0" cy="0"/>
          <a:chOff x="0" y="0"/>
          <a:chExt cx="0" cy="0"/>
        </a:xfrm>
      </p:grpSpPr>
      <p:sp>
        <p:nvSpPr>
          <p:cNvPr id="175" name="Google Shape;175;p17"/>
          <p:cNvSpPr/>
          <p:nvPr/>
        </p:nvSpPr>
        <p:spPr>
          <a:xfrm rot="10800000">
            <a:off x="-61714" y="-80486"/>
            <a:ext cx="102086" cy="98519"/>
          </a:xfrm>
          <a:custGeom>
            <a:avLst/>
            <a:gdLst/>
            <a:ahLst/>
            <a:cxnLst/>
            <a:rect l="l" t="t" r="r" b="b"/>
            <a:pathLst>
              <a:path w="1116" h="1077" extrusionOk="0">
                <a:moveTo>
                  <a:pt x="229" y="0"/>
                </a:moveTo>
                <a:cubicBezTo>
                  <a:pt x="178" y="0"/>
                  <a:pt x="128" y="20"/>
                  <a:pt x="88" y="60"/>
                </a:cubicBezTo>
                <a:cubicBezTo>
                  <a:pt x="0" y="139"/>
                  <a:pt x="0" y="271"/>
                  <a:pt x="79" y="350"/>
                </a:cubicBezTo>
                <a:lnTo>
                  <a:pt x="747" y="1017"/>
                </a:lnTo>
                <a:cubicBezTo>
                  <a:pt x="786" y="1057"/>
                  <a:pt x="839" y="1076"/>
                  <a:pt x="892" y="1076"/>
                </a:cubicBezTo>
                <a:cubicBezTo>
                  <a:pt x="945" y="1076"/>
                  <a:pt x="997" y="1057"/>
                  <a:pt x="1037" y="1017"/>
                </a:cubicBezTo>
                <a:cubicBezTo>
                  <a:pt x="1116" y="938"/>
                  <a:pt x="1116" y="806"/>
                  <a:pt x="1037" y="727"/>
                </a:cubicBezTo>
                <a:lnTo>
                  <a:pt x="369" y="60"/>
                </a:lnTo>
                <a:cubicBezTo>
                  <a:pt x="330" y="20"/>
                  <a:pt x="279" y="0"/>
                  <a:pt x="2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7"/>
          <p:cNvSpPr txBox="1">
            <a:spLocks noGrp="1"/>
          </p:cNvSpPr>
          <p:nvPr>
            <p:ph type="title"/>
          </p:nvPr>
        </p:nvSpPr>
        <p:spPr>
          <a:xfrm>
            <a:off x="825850" y="358275"/>
            <a:ext cx="7444800" cy="5184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77" name="Google Shape;177;p17"/>
          <p:cNvGrpSpPr/>
          <p:nvPr/>
        </p:nvGrpSpPr>
        <p:grpSpPr>
          <a:xfrm>
            <a:off x="0" y="0"/>
            <a:ext cx="9143975" cy="5143500"/>
            <a:chOff x="0" y="0"/>
            <a:chExt cx="9143975" cy="5143500"/>
          </a:xfrm>
        </p:grpSpPr>
        <p:sp>
          <p:nvSpPr>
            <p:cNvPr id="178" name="Google Shape;178;p17"/>
            <p:cNvSpPr/>
            <p:nvPr/>
          </p:nvSpPr>
          <p:spPr>
            <a:xfrm>
              <a:off x="8562275" y="0"/>
              <a:ext cx="5817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7"/>
            <p:cNvSpPr/>
            <p:nvPr/>
          </p:nvSpPr>
          <p:spPr>
            <a:xfrm>
              <a:off x="0" y="0"/>
              <a:ext cx="5817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80" name="Google Shape;180;p17"/>
          <p:cNvCxnSpPr/>
          <p:nvPr/>
        </p:nvCxnSpPr>
        <p:spPr>
          <a:xfrm rot="10800000" flipH="1">
            <a:off x="1786134" y="4817600"/>
            <a:ext cx="2078400" cy="8400"/>
          </a:xfrm>
          <a:prstGeom prst="straightConnector1">
            <a:avLst/>
          </a:prstGeom>
          <a:noFill/>
          <a:ln w="9525" cap="flat" cmpd="sng">
            <a:solidFill>
              <a:schemeClr val="lt1"/>
            </a:solidFill>
            <a:prstDash val="solid"/>
            <a:round/>
            <a:headEnd type="none" w="med" len="med"/>
            <a:tailEnd type="none" w="med" len="med"/>
          </a:ln>
        </p:spPr>
      </p:cxnSp>
      <p:pic>
        <p:nvPicPr>
          <p:cNvPr id="181" name="Google Shape;181;p17"/>
          <p:cNvPicPr preferRelativeResize="0"/>
          <p:nvPr/>
        </p:nvPicPr>
        <p:blipFill>
          <a:blip r:embed="rId2">
            <a:alphaModFix/>
          </a:blip>
          <a:stretch>
            <a:fillRect/>
          </a:stretch>
        </p:blipFill>
        <p:spPr>
          <a:xfrm>
            <a:off x="759284" y="4692957"/>
            <a:ext cx="696402" cy="290401"/>
          </a:xfrm>
          <a:prstGeom prst="rect">
            <a:avLst/>
          </a:prstGeom>
          <a:noFill/>
          <a:ln>
            <a:noFill/>
          </a:ln>
        </p:spPr>
      </p:pic>
      <p:cxnSp>
        <p:nvCxnSpPr>
          <p:cNvPr id="182" name="Google Shape;182;p17"/>
          <p:cNvCxnSpPr/>
          <p:nvPr/>
        </p:nvCxnSpPr>
        <p:spPr>
          <a:xfrm rot="10800000" flipH="1">
            <a:off x="6009259" y="4817600"/>
            <a:ext cx="2078400" cy="8400"/>
          </a:xfrm>
          <a:prstGeom prst="straightConnector1">
            <a:avLst/>
          </a:prstGeom>
          <a:noFill/>
          <a:ln w="9525" cap="flat" cmpd="sng">
            <a:solidFill>
              <a:schemeClr val="lt1"/>
            </a:solidFill>
            <a:prstDash val="solid"/>
            <a:round/>
            <a:headEnd type="none" w="med" len="med"/>
            <a:tailEnd type="none" w="med" len="med"/>
          </a:ln>
        </p:spPr>
      </p:cxnSp>
      <p:sp>
        <p:nvSpPr>
          <p:cNvPr id="183" name="Google Shape;183;p17">
            <a:hlinkClick r:id="" action="ppaction://hlinkshowjump?jump=nextslide"/>
          </p:cNvPr>
          <p:cNvSpPr/>
          <p:nvPr/>
        </p:nvSpPr>
        <p:spPr>
          <a:xfrm rot="5400000" flipH="1">
            <a:off x="8154860" y="4768100"/>
            <a:ext cx="124200" cy="1074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7">
            <a:hlinkClick r:id="" action="ppaction://hlinkshowjump?jump=previousslide"/>
          </p:cNvPr>
          <p:cNvSpPr/>
          <p:nvPr/>
        </p:nvSpPr>
        <p:spPr>
          <a:xfrm rot="-5400000">
            <a:off x="1587309" y="4769300"/>
            <a:ext cx="121200" cy="1050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85" name="Google Shape;185;p17"/>
          <p:cNvPicPr preferRelativeResize="0"/>
          <p:nvPr/>
        </p:nvPicPr>
        <p:blipFill rotWithShape="1">
          <a:blip r:embed="rId3">
            <a:alphaModFix/>
          </a:blip>
          <a:srcRect t="16357" b="16357"/>
          <a:stretch/>
        </p:blipFill>
        <p:spPr>
          <a:xfrm>
            <a:off x="4325909" y="4379331"/>
            <a:ext cx="1345649" cy="526550"/>
          </a:xfrm>
          <a:prstGeom prst="rect">
            <a:avLst/>
          </a:prstGeom>
          <a:noFill/>
          <a:ln>
            <a:noFill/>
          </a:ln>
        </p:spPr>
      </p:pic>
      <p:sp>
        <p:nvSpPr>
          <p:cNvPr id="186" name="Google Shape;186;p17"/>
          <p:cNvSpPr txBox="1"/>
          <p:nvPr/>
        </p:nvSpPr>
        <p:spPr>
          <a:xfrm>
            <a:off x="4046972" y="4820400"/>
            <a:ext cx="1903500"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i="1">
                <a:solidFill>
                  <a:schemeClr val="dk1"/>
                </a:solidFill>
                <a:latin typeface="Inria Serif Light"/>
                <a:ea typeface="Inria Serif Light"/>
                <a:cs typeface="Inria Serif Light"/>
                <a:sym typeface="Inria Serif Light"/>
              </a:rPr>
              <a:t>Linking together for our mission.</a:t>
            </a:r>
            <a:endParaRPr sz="900" i="1">
              <a:solidFill>
                <a:schemeClr val="dk1"/>
              </a:solidFill>
              <a:latin typeface="Inria Serif Light"/>
              <a:ea typeface="Inria Serif Light"/>
              <a:cs typeface="Inria Serif Light"/>
              <a:sym typeface="Inria Serif Light"/>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5">
  <p:cSld name="TITLE_ONLY_1_1_1_1_1">
    <p:spTree>
      <p:nvGrpSpPr>
        <p:cNvPr id="1" name="Shape 187"/>
        <p:cNvGrpSpPr/>
        <p:nvPr/>
      </p:nvGrpSpPr>
      <p:grpSpPr>
        <a:xfrm>
          <a:off x="0" y="0"/>
          <a:ext cx="0" cy="0"/>
          <a:chOff x="0" y="0"/>
          <a:chExt cx="0" cy="0"/>
        </a:xfrm>
      </p:grpSpPr>
      <p:sp>
        <p:nvSpPr>
          <p:cNvPr id="188" name="Google Shape;188;p18"/>
          <p:cNvSpPr txBox="1">
            <a:spLocks noGrp="1"/>
          </p:cNvSpPr>
          <p:nvPr>
            <p:ph type="title"/>
          </p:nvPr>
        </p:nvSpPr>
        <p:spPr>
          <a:xfrm>
            <a:off x="825850" y="358275"/>
            <a:ext cx="7444800" cy="5184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89" name="Google Shape;189;p18"/>
          <p:cNvSpPr/>
          <p:nvPr/>
        </p:nvSpPr>
        <p:spPr>
          <a:xfrm>
            <a:off x="0" y="0"/>
            <a:ext cx="5817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90" name="Google Shape;190;p18"/>
          <p:cNvCxnSpPr/>
          <p:nvPr/>
        </p:nvCxnSpPr>
        <p:spPr>
          <a:xfrm rot="10800000" flipH="1">
            <a:off x="2118234" y="4817600"/>
            <a:ext cx="2078400" cy="8400"/>
          </a:xfrm>
          <a:prstGeom prst="straightConnector1">
            <a:avLst/>
          </a:prstGeom>
          <a:noFill/>
          <a:ln w="9525" cap="flat" cmpd="sng">
            <a:solidFill>
              <a:schemeClr val="lt1"/>
            </a:solidFill>
            <a:prstDash val="solid"/>
            <a:round/>
            <a:headEnd type="none" w="med" len="med"/>
            <a:tailEnd type="none" w="med" len="med"/>
          </a:ln>
        </p:spPr>
      </p:cxnSp>
      <p:pic>
        <p:nvPicPr>
          <p:cNvPr id="191" name="Google Shape;191;p18"/>
          <p:cNvPicPr preferRelativeResize="0"/>
          <p:nvPr/>
        </p:nvPicPr>
        <p:blipFill>
          <a:blip r:embed="rId2">
            <a:alphaModFix/>
          </a:blip>
          <a:stretch>
            <a:fillRect/>
          </a:stretch>
        </p:blipFill>
        <p:spPr>
          <a:xfrm>
            <a:off x="1091384" y="4692957"/>
            <a:ext cx="696402" cy="290401"/>
          </a:xfrm>
          <a:prstGeom prst="rect">
            <a:avLst/>
          </a:prstGeom>
          <a:noFill/>
          <a:ln>
            <a:noFill/>
          </a:ln>
        </p:spPr>
      </p:pic>
      <p:cxnSp>
        <p:nvCxnSpPr>
          <p:cNvPr id="192" name="Google Shape;192;p18"/>
          <p:cNvCxnSpPr/>
          <p:nvPr/>
        </p:nvCxnSpPr>
        <p:spPr>
          <a:xfrm rot="10800000" flipH="1">
            <a:off x="6341359" y="4817600"/>
            <a:ext cx="2078400" cy="8400"/>
          </a:xfrm>
          <a:prstGeom prst="straightConnector1">
            <a:avLst/>
          </a:prstGeom>
          <a:noFill/>
          <a:ln w="9525" cap="flat" cmpd="sng">
            <a:solidFill>
              <a:schemeClr val="lt1"/>
            </a:solidFill>
            <a:prstDash val="solid"/>
            <a:round/>
            <a:headEnd type="none" w="med" len="med"/>
            <a:tailEnd type="none" w="med" len="med"/>
          </a:ln>
        </p:spPr>
      </p:cxnSp>
      <p:sp>
        <p:nvSpPr>
          <p:cNvPr id="193" name="Google Shape;193;p18">
            <a:hlinkClick r:id="" action="ppaction://hlinkshowjump?jump=nextslide"/>
          </p:cNvPr>
          <p:cNvSpPr/>
          <p:nvPr/>
        </p:nvSpPr>
        <p:spPr>
          <a:xfrm rot="5400000" flipH="1">
            <a:off x="8486960" y="4768100"/>
            <a:ext cx="124200" cy="1074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18">
            <a:hlinkClick r:id="" action="ppaction://hlinkshowjump?jump=previousslide"/>
          </p:cNvPr>
          <p:cNvSpPr/>
          <p:nvPr/>
        </p:nvSpPr>
        <p:spPr>
          <a:xfrm rot="-5400000">
            <a:off x="1919409" y="4769300"/>
            <a:ext cx="121200" cy="1050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95" name="Google Shape;195;p18"/>
          <p:cNvPicPr preferRelativeResize="0"/>
          <p:nvPr/>
        </p:nvPicPr>
        <p:blipFill rotWithShape="1">
          <a:blip r:embed="rId3">
            <a:alphaModFix/>
          </a:blip>
          <a:srcRect t="16357" b="16357"/>
          <a:stretch/>
        </p:blipFill>
        <p:spPr>
          <a:xfrm>
            <a:off x="4658009" y="4379331"/>
            <a:ext cx="1345649" cy="526550"/>
          </a:xfrm>
          <a:prstGeom prst="rect">
            <a:avLst/>
          </a:prstGeom>
          <a:noFill/>
          <a:ln>
            <a:noFill/>
          </a:ln>
        </p:spPr>
      </p:pic>
      <p:sp>
        <p:nvSpPr>
          <p:cNvPr id="196" name="Google Shape;196;p18"/>
          <p:cNvSpPr txBox="1"/>
          <p:nvPr/>
        </p:nvSpPr>
        <p:spPr>
          <a:xfrm>
            <a:off x="4379072" y="4820400"/>
            <a:ext cx="1903500"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i="1">
                <a:solidFill>
                  <a:schemeClr val="dk1"/>
                </a:solidFill>
                <a:latin typeface="Inria Serif Light"/>
                <a:ea typeface="Inria Serif Light"/>
                <a:cs typeface="Inria Serif Light"/>
                <a:sym typeface="Inria Serif Light"/>
              </a:rPr>
              <a:t>Linking together for our mission.</a:t>
            </a:r>
            <a:endParaRPr sz="900" i="1">
              <a:solidFill>
                <a:schemeClr val="dk1"/>
              </a:solidFill>
              <a:latin typeface="Inria Serif Light"/>
              <a:ea typeface="Inria Serif Light"/>
              <a:cs typeface="Inria Serif Light"/>
              <a:sym typeface="Inria Serif Light"/>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6">
  <p:cSld name="TITLE_ONLY_1_1_1_1_1_2">
    <p:spTree>
      <p:nvGrpSpPr>
        <p:cNvPr id="1" name="Shape 197"/>
        <p:cNvGrpSpPr/>
        <p:nvPr/>
      </p:nvGrpSpPr>
      <p:grpSpPr>
        <a:xfrm>
          <a:off x="0" y="0"/>
          <a:ext cx="0" cy="0"/>
          <a:chOff x="0" y="0"/>
          <a:chExt cx="0" cy="0"/>
        </a:xfrm>
      </p:grpSpPr>
      <p:sp>
        <p:nvSpPr>
          <p:cNvPr id="198" name="Google Shape;198;p19"/>
          <p:cNvSpPr txBox="1">
            <a:spLocks noGrp="1"/>
          </p:cNvSpPr>
          <p:nvPr>
            <p:ph type="title"/>
          </p:nvPr>
        </p:nvSpPr>
        <p:spPr>
          <a:xfrm>
            <a:off x="825850" y="358275"/>
            <a:ext cx="7444800" cy="5184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99" name="Google Shape;199;p19"/>
          <p:cNvSpPr/>
          <p:nvPr/>
        </p:nvSpPr>
        <p:spPr>
          <a:xfrm>
            <a:off x="0" y="0"/>
            <a:ext cx="5817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00" name="Google Shape;200;p19"/>
          <p:cNvCxnSpPr/>
          <p:nvPr/>
        </p:nvCxnSpPr>
        <p:spPr>
          <a:xfrm rot="10800000" flipH="1">
            <a:off x="2155347" y="4817600"/>
            <a:ext cx="2078400" cy="8400"/>
          </a:xfrm>
          <a:prstGeom prst="straightConnector1">
            <a:avLst/>
          </a:prstGeom>
          <a:noFill/>
          <a:ln w="9525" cap="flat" cmpd="sng">
            <a:solidFill>
              <a:schemeClr val="lt1"/>
            </a:solidFill>
            <a:prstDash val="solid"/>
            <a:round/>
            <a:headEnd type="none" w="med" len="med"/>
            <a:tailEnd type="none" w="med" len="med"/>
          </a:ln>
        </p:spPr>
      </p:cxnSp>
      <p:pic>
        <p:nvPicPr>
          <p:cNvPr id="201" name="Google Shape;201;p19"/>
          <p:cNvPicPr preferRelativeResize="0"/>
          <p:nvPr/>
        </p:nvPicPr>
        <p:blipFill>
          <a:blip r:embed="rId2">
            <a:alphaModFix/>
          </a:blip>
          <a:stretch>
            <a:fillRect/>
          </a:stretch>
        </p:blipFill>
        <p:spPr>
          <a:xfrm>
            <a:off x="1128497" y="4692957"/>
            <a:ext cx="696402" cy="290401"/>
          </a:xfrm>
          <a:prstGeom prst="rect">
            <a:avLst/>
          </a:prstGeom>
          <a:noFill/>
          <a:ln>
            <a:noFill/>
          </a:ln>
        </p:spPr>
      </p:pic>
      <p:cxnSp>
        <p:nvCxnSpPr>
          <p:cNvPr id="202" name="Google Shape;202;p19"/>
          <p:cNvCxnSpPr/>
          <p:nvPr/>
        </p:nvCxnSpPr>
        <p:spPr>
          <a:xfrm rot="10800000" flipH="1">
            <a:off x="6378472" y="4817600"/>
            <a:ext cx="2078400" cy="8400"/>
          </a:xfrm>
          <a:prstGeom prst="straightConnector1">
            <a:avLst/>
          </a:prstGeom>
          <a:noFill/>
          <a:ln w="9525" cap="flat" cmpd="sng">
            <a:solidFill>
              <a:schemeClr val="lt1"/>
            </a:solidFill>
            <a:prstDash val="solid"/>
            <a:round/>
            <a:headEnd type="none" w="med" len="med"/>
            <a:tailEnd type="none" w="med" len="med"/>
          </a:ln>
        </p:spPr>
      </p:cxnSp>
      <p:sp>
        <p:nvSpPr>
          <p:cNvPr id="203" name="Google Shape;203;p19">
            <a:hlinkClick r:id="" action="ppaction://hlinkshowjump?jump=nextslide"/>
          </p:cNvPr>
          <p:cNvSpPr/>
          <p:nvPr/>
        </p:nvSpPr>
        <p:spPr>
          <a:xfrm rot="5400000" flipH="1">
            <a:off x="8524073" y="4768100"/>
            <a:ext cx="124200" cy="1074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9">
            <a:hlinkClick r:id="" action="ppaction://hlinkshowjump?jump=previousslide"/>
          </p:cNvPr>
          <p:cNvSpPr/>
          <p:nvPr/>
        </p:nvSpPr>
        <p:spPr>
          <a:xfrm rot="-5400000">
            <a:off x="1956521" y="4769300"/>
            <a:ext cx="121200" cy="1050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5" name="Google Shape;205;p19"/>
          <p:cNvPicPr preferRelativeResize="0"/>
          <p:nvPr/>
        </p:nvPicPr>
        <p:blipFill rotWithShape="1">
          <a:blip r:embed="rId3">
            <a:alphaModFix/>
          </a:blip>
          <a:srcRect t="16357" b="16357"/>
          <a:stretch/>
        </p:blipFill>
        <p:spPr>
          <a:xfrm>
            <a:off x="4695122" y="4379331"/>
            <a:ext cx="1345649" cy="526550"/>
          </a:xfrm>
          <a:prstGeom prst="rect">
            <a:avLst/>
          </a:prstGeom>
          <a:noFill/>
          <a:ln>
            <a:noFill/>
          </a:ln>
        </p:spPr>
      </p:pic>
      <p:sp>
        <p:nvSpPr>
          <p:cNvPr id="206" name="Google Shape;206;p19"/>
          <p:cNvSpPr txBox="1"/>
          <p:nvPr/>
        </p:nvSpPr>
        <p:spPr>
          <a:xfrm>
            <a:off x="4416184" y="4820400"/>
            <a:ext cx="1903500"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i="1">
                <a:solidFill>
                  <a:schemeClr val="dk1"/>
                </a:solidFill>
                <a:latin typeface="Inria Serif Light"/>
                <a:ea typeface="Inria Serif Light"/>
                <a:cs typeface="Inria Serif Light"/>
                <a:sym typeface="Inria Serif Light"/>
              </a:rPr>
              <a:t>Linking together for our mission.</a:t>
            </a:r>
            <a:endParaRPr sz="900" i="1">
              <a:solidFill>
                <a:schemeClr val="dk1"/>
              </a:solidFill>
              <a:latin typeface="Inria Serif Light"/>
              <a:ea typeface="Inria Serif Light"/>
              <a:cs typeface="Inria Serif Light"/>
              <a:sym typeface="Inria Serif Light"/>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7">
  <p:cSld name="TITLE_ONLY_1_1_1_1_1_1">
    <p:spTree>
      <p:nvGrpSpPr>
        <p:cNvPr id="1" name="Shape 207"/>
        <p:cNvGrpSpPr/>
        <p:nvPr/>
      </p:nvGrpSpPr>
      <p:grpSpPr>
        <a:xfrm>
          <a:off x="0" y="0"/>
          <a:ext cx="0" cy="0"/>
          <a:chOff x="0" y="0"/>
          <a:chExt cx="0" cy="0"/>
        </a:xfrm>
      </p:grpSpPr>
      <p:sp>
        <p:nvSpPr>
          <p:cNvPr id="208" name="Google Shape;208;p20"/>
          <p:cNvSpPr txBox="1">
            <a:spLocks noGrp="1"/>
          </p:cNvSpPr>
          <p:nvPr>
            <p:ph type="title"/>
          </p:nvPr>
        </p:nvSpPr>
        <p:spPr>
          <a:xfrm>
            <a:off x="825850" y="358275"/>
            <a:ext cx="7444800" cy="5184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09" name="Google Shape;209;p20"/>
          <p:cNvSpPr/>
          <p:nvPr/>
        </p:nvSpPr>
        <p:spPr>
          <a:xfrm>
            <a:off x="8562275" y="0"/>
            <a:ext cx="5817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10" name="Google Shape;210;p20"/>
          <p:cNvCxnSpPr/>
          <p:nvPr/>
        </p:nvCxnSpPr>
        <p:spPr>
          <a:xfrm rot="10800000" flipH="1">
            <a:off x="1486434" y="4821525"/>
            <a:ext cx="2078400" cy="8400"/>
          </a:xfrm>
          <a:prstGeom prst="straightConnector1">
            <a:avLst/>
          </a:prstGeom>
          <a:noFill/>
          <a:ln w="9525" cap="flat" cmpd="sng">
            <a:solidFill>
              <a:schemeClr val="lt1"/>
            </a:solidFill>
            <a:prstDash val="solid"/>
            <a:round/>
            <a:headEnd type="none" w="med" len="med"/>
            <a:tailEnd type="none" w="med" len="med"/>
          </a:ln>
        </p:spPr>
      </p:cxnSp>
      <p:pic>
        <p:nvPicPr>
          <p:cNvPr id="211" name="Google Shape;211;p20"/>
          <p:cNvPicPr preferRelativeResize="0"/>
          <p:nvPr/>
        </p:nvPicPr>
        <p:blipFill>
          <a:blip r:embed="rId2">
            <a:alphaModFix/>
          </a:blip>
          <a:stretch>
            <a:fillRect/>
          </a:stretch>
        </p:blipFill>
        <p:spPr>
          <a:xfrm>
            <a:off x="459584" y="4696882"/>
            <a:ext cx="696402" cy="290401"/>
          </a:xfrm>
          <a:prstGeom prst="rect">
            <a:avLst/>
          </a:prstGeom>
          <a:noFill/>
          <a:ln>
            <a:noFill/>
          </a:ln>
        </p:spPr>
      </p:pic>
      <p:cxnSp>
        <p:nvCxnSpPr>
          <p:cNvPr id="212" name="Google Shape;212;p20"/>
          <p:cNvCxnSpPr/>
          <p:nvPr/>
        </p:nvCxnSpPr>
        <p:spPr>
          <a:xfrm rot="10800000" flipH="1">
            <a:off x="5709559" y="4821525"/>
            <a:ext cx="2078400" cy="8400"/>
          </a:xfrm>
          <a:prstGeom prst="straightConnector1">
            <a:avLst/>
          </a:prstGeom>
          <a:noFill/>
          <a:ln w="9525" cap="flat" cmpd="sng">
            <a:solidFill>
              <a:schemeClr val="lt1"/>
            </a:solidFill>
            <a:prstDash val="solid"/>
            <a:round/>
            <a:headEnd type="none" w="med" len="med"/>
            <a:tailEnd type="none" w="med" len="med"/>
          </a:ln>
        </p:spPr>
      </p:cxnSp>
      <p:sp>
        <p:nvSpPr>
          <p:cNvPr id="213" name="Google Shape;213;p20">
            <a:hlinkClick r:id="" action="ppaction://hlinkshowjump?jump=nextslide"/>
          </p:cNvPr>
          <p:cNvSpPr/>
          <p:nvPr/>
        </p:nvSpPr>
        <p:spPr>
          <a:xfrm rot="5400000" flipH="1">
            <a:off x="7855160" y="4772025"/>
            <a:ext cx="124200" cy="1074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0">
            <a:hlinkClick r:id="" action="ppaction://hlinkshowjump?jump=previousslide"/>
          </p:cNvPr>
          <p:cNvSpPr/>
          <p:nvPr/>
        </p:nvSpPr>
        <p:spPr>
          <a:xfrm rot="-5400000">
            <a:off x="1287609" y="4773225"/>
            <a:ext cx="121200" cy="1050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15" name="Google Shape;215;p20"/>
          <p:cNvPicPr preferRelativeResize="0"/>
          <p:nvPr/>
        </p:nvPicPr>
        <p:blipFill rotWithShape="1">
          <a:blip r:embed="rId3">
            <a:alphaModFix/>
          </a:blip>
          <a:srcRect t="16357" b="16357"/>
          <a:stretch/>
        </p:blipFill>
        <p:spPr>
          <a:xfrm>
            <a:off x="4026209" y="4383256"/>
            <a:ext cx="1345649" cy="526550"/>
          </a:xfrm>
          <a:prstGeom prst="rect">
            <a:avLst/>
          </a:prstGeom>
          <a:noFill/>
          <a:ln>
            <a:noFill/>
          </a:ln>
        </p:spPr>
      </p:pic>
      <p:sp>
        <p:nvSpPr>
          <p:cNvPr id="216" name="Google Shape;216;p20"/>
          <p:cNvSpPr txBox="1"/>
          <p:nvPr/>
        </p:nvSpPr>
        <p:spPr>
          <a:xfrm>
            <a:off x="3747272" y="4824325"/>
            <a:ext cx="1903500"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i="1">
                <a:solidFill>
                  <a:schemeClr val="dk1"/>
                </a:solidFill>
                <a:latin typeface="Inria Serif Light"/>
                <a:ea typeface="Inria Serif Light"/>
                <a:cs typeface="Inria Serif Light"/>
                <a:sym typeface="Inria Serif Light"/>
              </a:rPr>
              <a:t>Linking together for our mission.</a:t>
            </a:r>
            <a:endParaRPr sz="900" i="1">
              <a:solidFill>
                <a:schemeClr val="dk1"/>
              </a:solidFill>
              <a:latin typeface="Inria Serif Light"/>
              <a:ea typeface="Inria Serif Light"/>
              <a:cs typeface="Inria Serif Light"/>
              <a:sym typeface="Inria Serif Light"/>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sp>
        <p:nvSpPr>
          <p:cNvPr id="20" name="Google Shape;20;p3"/>
          <p:cNvSpPr txBox="1">
            <a:spLocks noGrp="1"/>
          </p:cNvSpPr>
          <p:nvPr>
            <p:ph type="title"/>
          </p:nvPr>
        </p:nvSpPr>
        <p:spPr>
          <a:xfrm>
            <a:off x="4417825" y="2356375"/>
            <a:ext cx="3447900" cy="811200"/>
          </a:xfrm>
          <a:prstGeom prst="rect">
            <a:avLst/>
          </a:prstGeom>
        </p:spPr>
        <p:txBody>
          <a:bodyPr spcFirstLastPara="1" wrap="square" lIns="91425" tIns="91425" rIns="91425" bIns="91425" anchor="t" anchorCtr="0">
            <a:noAutofit/>
          </a:bodyPr>
          <a:lstStyle>
            <a:lvl1pPr lvl="0" rtl="0">
              <a:spcBef>
                <a:spcPts val="0"/>
              </a:spcBef>
              <a:spcAft>
                <a:spcPts val="0"/>
              </a:spcAft>
              <a:buSzPts val="4200"/>
              <a:buNone/>
              <a:defRPr sz="4000"/>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a:endParaRPr/>
          </a:p>
        </p:txBody>
      </p:sp>
      <p:sp>
        <p:nvSpPr>
          <p:cNvPr id="21" name="Google Shape;21;p3"/>
          <p:cNvSpPr txBox="1">
            <a:spLocks noGrp="1"/>
          </p:cNvSpPr>
          <p:nvPr>
            <p:ph type="subTitle" idx="1"/>
          </p:nvPr>
        </p:nvSpPr>
        <p:spPr>
          <a:xfrm>
            <a:off x="4696375" y="3067600"/>
            <a:ext cx="2890800" cy="6198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2100"/>
              <a:buFont typeface="Roboto Slab Light"/>
              <a:buNone/>
              <a:defRPr sz="1600">
                <a:solidFill>
                  <a:schemeClr val="dk1"/>
                </a:solidFill>
                <a:latin typeface="Barlow"/>
                <a:ea typeface="Barlow"/>
                <a:cs typeface="Barlow"/>
                <a:sym typeface="Barlow"/>
              </a:defRPr>
            </a:lvl1pPr>
            <a:lvl2pPr lvl="1" rtl="0">
              <a:lnSpc>
                <a:spcPct val="100000"/>
              </a:lnSpc>
              <a:spcBef>
                <a:spcPts val="0"/>
              </a:spcBef>
              <a:spcAft>
                <a:spcPts val="0"/>
              </a:spcAft>
              <a:buClr>
                <a:schemeClr val="lt1"/>
              </a:buClr>
              <a:buSzPts val="2100"/>
              <a:buFont typeface="Roboto Slab Light"/>
              <a:buNone/>
              <a:defRPr sz="2100">
                <a:solidFill>
                  <a:schemeClr val="lt1"/>
                </a:solidFill>
                <a:latin typeface="Roboto Slab Light"/>
                <a:ea typeface="Roboto Slab Light"/>
                <a:cs typeface="Roboto Slab Light"/>
                <a:sym typeface="Roboto Slab Light"/>
              </a:defRPr>
            </a:lvl2pPr>
            <a:lvl3pPr lvl="2" rtl="0">
              <a:lnSpc>
                <a:spcPct val="100000"/>
              </a:lnSpc>
              <a:spcBef>
                <a:spcPts val="0"/>
              </a:spcBef>
              <a:spcAft>
                <a:spcPts val="0"/>
              </a:spcAft>
              <a:buClr>
                <a:schemeClr val="lt1"/>
              </a:buClr>
              <a:buSzPts val="2100"/>
              <a:buFont typeface="Roboto Slab Light"/>
              <a:buNone/>
              <a:defRPr sz="2100">
                <a:solidFill>
                  <a:schemeClr val="lt1"/>
                </a:solidFill>
                <a:latin typeface="Roboto Slab Light"/>
                <a:ea typeface="Roboto Slab Light"/>
                <a:cs typeface="Roboto Slab Light"/>
                <a:sym typeface="Roboto Slab Light"/>
              </a:defRPr>
            </a:lvl3pPr>
            <a:lvl4pPr lvl="3" rtl="0">
              <a:lnSpc>
                <a:spcPct val="100000"/>
              </a:lnSpc>
              <a:spcBef>
                <a:spcPts val="0"/>
              </a:spcBef>
              <a:spcAft>
                <a:spcPts val="0"/>
              </a:spcAft>
              <a:buClr>
                <a:schemeClr val="lt1"/>
              </a:buClr>
              <a:buSzPts val="2100"/>
              <a:buFont typeface="Roboto Slab Light"/>
              <a:buNone/>
              <a:defRPr sz="2100">
                <a:solidFill>
                  <a:schemeClr val="lt1"/>
                </a:solidFill>
                <a:latin typeface="Roboto Slab Light"/>
                <a:ea typeface="Roboto Slab Light"/>
                <a:cs typeface="Roboto Slab Light"/>
                <a:sym typeface="Roboto Slab Light"/>
              </a:defRPr>
            </a:lvl4pPr>
            <a:lvl5pPr lvl="4" rtl="0">
              <a:lnSpc>
                <a:spcPct val="100000"/>
              </a:lnSpc>
              <a:spcBef>
                <a:spcPts val="0"/>
              </a:spcBef>
              <a:spcAft>
                <a:spcPts val="0"/>
              </a:spcAft>
              <a:buClr>
                <a:schemeClr val="lt1"/>
              </a:buClr>
              <a:buSzPts val="2100"/>
              <a:buFont typeface="Roboto Slab Light"/>
              <a:buNone/>
              <a:defRPr sz="2100">
                <a:solidFill>
                  <a:schemeClr val="lt1"/>
                </a:solidFill>
                <a:latin typeface="Roboto Slab Light"/>
                <a:ea typeface="Roboto Slab Light"/>
                <a:cs typeface="Roboto Slab Light"/>
                <a:sym typeface="Roboto Slab Light"/>
              </a:defRPr>
            </a:lvl5pPr>
            <a:lvl6pPr lvl="5" rtl="0">
              <a:lnSpc>
                <a:spcPct val="100000"/>
              </a:lnSpc>
              <a:spcBef>
                <a:spcPts val="0"/>
              </a:spcBef>
              <a:spcAft>
                <a:spcPts val="0"/>
              </a:spcAft>
              <a:buClr>
                <a:schemeClr val="lt1"/>
              </a:buClr>
              <a:buSzPts val="2100"/>
              <a:buFont typeface="Roboto Slab Light"/>
              <a:buNone/>
              <a:defRPr sz="2100">
                <a:solidFill>
                  <a:schemeClr val="lt1"/>
                </a:solidFill>
                <a:latin typeface="Roboto Slab Light"/>
                <a:ea typeface="Roboto Slab Light"/>
                <a:cs typeface="Roboto Slab Light"/>
                <a:sym typeface="Roboto Slab Light"/>
              </a:defRPr>
            </a:lvl6pPr>
            <a:lvl7pPr lvl="6" rtl="0">
              <a:lnSpc>
                <a:spcPct val="100000"/>
              </a:lnSpc>
              <a:spcBef>
                <a:spcPts val="0"/>
              </a:spcBef>
              <a:spcAft>
                <a:spcPts val="0"/>
              </a:spcAft>
              <a:buClr>
                <a:schemeClr val="lt1"/>
              </a:buClr>
              <a:buSzPts val="2100"/>
              <a:buFont typeface="Roboto Slab Light"/>
              <a:buNone/>
              <a:defRPr sz="2100">
                <a:solidFill>
                  <a:schemeClr val="lt1"/>
                </a:solidFill>
                <a:latin typeface="Roboto Slab Light"/>
                <a:ea typeface="Roboto Slab Light"/>
                <a:cs typeface="Roboto Slab Light"/>
                <a:sym typeface="Roboto Slab Light"/>
              </a:defRPr>
            </a:lvl7pPr>
            <a:lvl8pPr lvl="7" rtl="0">
              <a:lnSpc>
                <a:spcPct val="100000"/>
              </a:lnSpc>
              <a:spcBef>
                <a:spcPts val="0"/>
              </a:spcBef>
              <a:spcAft>
                <a:spcPts val="0"/>
              </a:spcAft>
              <a:buClr>
                <a:schemeClr val="lt1"/>
              </a:buClr>
              <a:buSzPts val="2100"/>
              <a:buFont typeface="Roboto Slab Light"/>
              <a:buNone/>
              <a:defRPr sz="2100">
                <a:solidFill>
                  <a:schemeClr val="lt1"/>
                </a:solidFill>
                <a:latin typeface="Roboto Slab Light"/>
                <a:ea typeface="Roboto Slab Light"/>
                <a:cs typeface="Roboto Slab Light"/>
                <a:sym typeface="Roboto Slab Light"/>
              </a:defRPr>
            </a:lvl8pPr>
            <a:lvl9pPr lvl="8" rtl="0">
              <a:lnSpc>
                <a:spcPct val="100000"/>
              </a:lnSpc>
              <a:spcBef>
                <a:spcPts val="0"/>
              </a:spcBef>
              <a:spcAft>
                <a:spcPts val="0"/>
              </a:spcAft>
              <a:buClr>
                <a:schemeClr val="lt1"/>
              </a:buClr>
              <a:buSzPts val="2100"/>
              <a:buFont typeface="Roboto Slab Light"/>
              <a:buNone/>
              <a:defRPr sz="2100">
                <a:solidFill>
                  <a:schemeClr val="lt1"/>
                </a:solidFill>
                <a:latin typeface="Roboto Slab Light"/>
                <a:ea typeface="Roboto Slab Light"/>
                <a:cs typeface="Roboto Slab Light"/>
                <a:sym typeface="Roboto Slab Light"/>
              </a:defRPr>
            </a:lvl9pPr>
          </a:lstStyle>
          <a:p>
            <a:endParaRPr/>
          </a:p>
        </p:txBody>
      </p:sp>
      <p:sp>
        <p:nvSpPr>
          <p:cNvPr id="22" name="Google Shape;22;p3"/>
          <p:cNvSpPr txBox="1">
            <a:spLocks noGrp="1"/>
          </p:cNvSpPr>
          <p:nvPr>
            <p:ph type="title" idx="2" hasCustomPrompt="1"/>
          </p:nvPr>
        </p:nvSpPr>
        <p:spPr>
          <a:xfrm>
            <a:off x="5077225" y="1039012"/>
            <a:ext cx="2129100" cy="1400700"/>
          </a:xfrm>
          <a:prstGeom prst="rect">
            <a:avLst/>
          </a:prstGeom>
        </p:spPr>
        <p:txBody>
          <a:bodyPr spcFirstLastPara="1" wrap="square" lIns="91425" tIns="91425" rIns="91425" bIns="91425" anchor="t" anchorCtr="0">
            <a:noAutofit/>
          </a:bodyPr>
          <a:lstStyle>
            <a:lvl1pPr lvl="0" rtl="0">
              <a:spcBef>
                <a:spcPts val="0"/>
              </a:spcBef>
              <a:spcAft>
                <a:spcPts val="0"/>
              </a:spcAft>
              <a:buSzPts val="12000"/>
              <a:buNone/>
              <a:defRPr sz="9600"/>
            </a:lvl1pPr>
            <a:lvl2pPr lvl="1" rtl="0">
              <a:spcBef>
                <a:spcPts val="0"/>
              </a:spcBef>
              <a:spcAft>
                <a:spcPts val="0"/>
              </a:spcAft>
              <a:buSzPts val="12000"/>
              <a:buNone/>
              <a:defRPr sz="12000"/>
            </a:lvl2pPr>
            <a:lvl3pPr lvl="2" rtl="0">
              <a:spcBef>
                <a:spcPts val="0"/>
              </a:spcBef>
              <a:spcAft>
                <a:spcPts val="0"/>
              </a:spcAft>
              <a:buSzPts val="12000"/>
              <a:buNone/>
              <a:defRPr sz="12000"/>
            </a:lvl3pPr>
            <a:lvl4pPr lvl="3" rtl="0">
              <a:spcBef>
                <a:spcPts val="0"/>
              </a:spcBef>
              <a:spcAft>
                <a:spcPts val="0"/>
              </a:spcAft>
              <a:buSzPts val="12000"/>
              <a:buNone/>
              <a:defRPr sz="12000"/>
            </a:lvl4pPr>
            <a:lvl5pPr lvl="4" rtl="0">
              <a:spcBef>
                <a:spcPts val="0"/>
              </a:spcBef>
              <a:spcAft>
                <a:spcPts val="0"/>
              </a:spcAft>
              <a:buSzPts val="12000"/>
              <a:buNone/>
              <a:defRPr sz="12000"/>
            </a:lvl5pPr>
            <a:lvl6pPr lvl="5" rtl="0">
              <a:spcBef>
                <a:spcPts val="0"/>
              </a:spcBef>
              <a:spcAft>
                <a:spcPts val="0"/>
              </a:spcAft>
              <a:buSzPts val="12000"/>
              <a:buNone/>
              <a:defRPr sz="12000"/>
            </a:lvl6pPr>
            <a:lvl7pPr lvl="6" rtl="0">
              <a:spcBef>
                <a:spcPts val="0"/>
              </a:spcBef>
              <a:spcAft>
                <a:spcPts val="0"/>
              </a:spcAft>
              <a:buSzPts val="12000"/>
              <a:buNone/>
              <a:defRPr sz="12000"/>
            </a:lvl7pPr>
            <a:lvl8pPr lvl="7" rtl="0">
              <a:spcBef>
                <a:spcPts val="0"/>
              </a:spcBef>
              <a:spcAft>
                <a:spcPts val="0"/>
              </a:spcAft>
              <a:buSzPts val="12000"/>
              <a:buNone/>
              <a:defRPr sz="12000"/>
            </a:lvl8pPr>
            <a:lvl9pPr lvl="8" rtl="0">
              <a:spcBef>
                <a:spcPts val="0"/>
              </a:spcBef>
              <a:spcAft>
                <a:spcPts val="0"/>
              </a:spcAft>
              <a:buSzPts val="12000"/>
              <a:buNone/>
              <a:defRPr sz="12000"/>
            </a:lvl9pPr>
          </a:lstStyle>
          <a:p>
            <a:r>
              <a:t>xx%</a:t>
            </a:r>
          </a:p>
        </p:txBody>
      </p:sp>
      <p:sp>
        <p:nvSpPr>
          <p:cNvPr id="23" name="Google Shape;23;p3"/>
          <p:cNvSpPr/>
          <p:nvPr/>
        </p:nvSpPr>
        <p:spPr>
          <a:xfrm>
            <a:off x="8562275" y="0"/>
            <a:ext cx="5817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4" name="Google Shape;24;p3"/>
          <p:cNvCxnSpPr/>
          <p:nvPr/>
        </p:nvCxnSpPr>
        <p:spPr>
          <a:xfrm rot="10800000" flipH="1">
            <a:off x="1425100" y="4817600"/>
            <a:ext cx="2078400" cy="8400"/>
          </a:xfrm>
          <a:prstGeom prst="straightConnector1">
            <a:avLst/>
          </a:prstGeom>
          <a:noFill/>
          <a:ln w="9525" cap="flat" cmpd="sng">
            <a:solidFill>
              <a:schemeClr val="lt1"/>
            </a:solidFill>
            <a:prstDash val="solid"/>
            <a:round/>
            <a:headEnd type="none" w="med" len="med"/>
            <a:tailEnd type="none" w="med" len="med"/>
          </a:ln>
        </p:spPr>
      </p:cxnSp>
      <p:pic>
        <p:nvPicPr>
          <p:cNvPr id="25" name="Google Shape;25;p3"/>
          <p:cNvPicPr preferRelativeResize="0"/>
          <p:nvPr/>
        </p:nvPicPr>
        <p:blipFill>
          <a:blip r:embed="rId2">
            <a:alphaModFix/>
          </a:blip>
          <a:stretch>
            <a:fillRect/>
          </a:stretch>
        </p:blipFill>
        <p:spPr>
          <a:xfrm>
            <a:off x="398250" y="4692957"/>
            <a:ext cx="696402" cy="290401"/>
          </a:xfrm>
          <a:prstGeom prst="rect">
            <a:avLst/>
          </a:prstGeom>
          <a:noFill/>
          <a:ln>
            <a:noFill/>
          </a:ln>
        </p:spPr>
      </p:pic>
      <p:cxnSp>
        <p:nvCxnSpPr>
          <p:cNvPr id="26" name="Google Shape;26;p3"/>
          <p:cNvCxnSpPr/>
          <p:nvPr/>
        </p:nvCxnSpPr>
        <p:spPr>
          <a:xfrm rot="10800000" flipH="1">
            <a:off x="5648225" y="4817600"/>
            <a:ext cx="2078400" cy="8400"/>
          </a:xfrm>
          <a:prstGeom prst="straightConnector1">
            <a:avLst/>
          </a:prstGeom>
          <a:noFill/>
          <a:ln w="9525" cap="flat" cmpd="sng">
            <a:solidFill>
              <a:schemeClr val="lt1"/>
            </a:solidFill>
            <a:prstDash val="solid"/>
            <a:round/>
            <a:headEnd type="none" w="med" len="med"/>
            <a:tailEnd type="none" w="med" len="med"/>
          </a:ln>
        </p:spPr>
      </p:cxnSp>
      <p:sp>
        <p:nvSpPr>
          <p:cNvPr id="27" name="Google Shape;27;p3">
            <a:hlinkClick r:id="" action="ppaction://hlinkshowjump?jump=nextslide"/>
          </p:cNvPr>
          <p:cNvSpPr/>
          <p:nvPr/>
        </p:nvSpPr>
        <p:spPr>
          <a:xfrm rot="5400000" flipH="1">
            <a:off x="7793826" y="4768100"/>
            <a:ext cx="124200" cy="1074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3">
            <a:hlinkClick r:id="" action="ppaction://hlinkshowjump?jump=previousslide"/>
          </p:cNvPr>
          <p:cNvSpPr/>
          <p:nvPr/>
        </p:nvSpPr>
        <p:spPr>
          <a:xfrm rot="-5400000">
            <a:off x="1226274" y="4769300"/>
            <a:ext cx="121200" cy="1050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9" name="Google Shape;29;p3"/>
          <p:cNvPicPr preferRelativeResize="0"/>
          <p:nvPr/>
        </p:nvPicPr>
        <p:blipFill rotWithShape="1">
          <a:blip r:embed="rId3">
            <a:alphaModFix/>
          </a:blip>
          <a:srcRect t="16357" b="16357"/>
          <a:stretch/>
        </p:blipFill>
        <p:spPr>
          <a:xfrm>
            <a:off x="3964875" y="4379331"/>
            <a:ext cx="1345649" cy="526550"/>
          </a:xfrm>
          <a:prstGeom prst="rect">
            <a:avLst/>
          </a:prstGeom>
          <a:noFill/>
          <a:ln>
            <a:noFill/>
          </a:ln>
        </p:spPr>
      </p:pic>
      <p:sp>
        <p:nvSpPr>
          <p:cNvPr id="30" name="Google Shape;30;p3"/>
          <p:cNvSpPr txBox="1"/>
          <p:nvPr/>
        </p:nvSpPr>
        <p:spPr>
          <a:xfrm>
            <a:off x="3685938" y="4820400"/>
            <a:ext cx="1903500"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i="1">
                <a:solidFill>
                  <a:schemeClr val="dk1"/>
                </a:solidFill>
                <a:latin typeface="Inria Serif Light"/>
                <a:ea typeface="Inria Serif Light"/>
                <a:cs typeface="Inria Serif Light"/>
                <a:sym typeface="Inria Serif Light"/>
              </a:rPr>
              <a:t>Linking together for our mission.</a:t>
            </a:r>
            <a:endParaRPr sz="900" i="1">
              <a:solidFill>
                <a:schemeClr val="dk1"/>
              </a:solidFill>
              <a:latin typeface="Inria Serif Light"/>
              <a:ea typeface="Inria Serif Light"/>
              <a:cs typeface="Inria Serif Light"/>
              <a:sym typeface="Inria Serif Light"/>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8">
  <p:cSld name="TITLE_ONLY_1_1_1_1_1_1_1">
    <p:spTree>
      <p:nvGrpSpPr>
        <p:cNvPr id="1" name="Shape 217"/>
        <p:cNvGrpSpPr/>
        <p:nvPr/>
      </p:nvGrpSpPr>
      <p:grpSpPr>
        <a:xfrm>
          <a:off x="0" y="0"/>
          <a:ext cx="0" cy="0"/>
          <a:chOff x="0" y="0"/>
          <a:chExt cx="0" cy="0"/>
        </a:xfrm>
      </p:grpSpPr>
      <p:sp>
        <p:nvSpPr>
          <p:cNvPr id="218" name="Google Shape;218;p21"/>
          <p:cNvSpPr txBox="1">
            <a:spLocks noGrp="1"/>
          </p:cNvSpPr>
          <p:nvPr>
            <p:ph type="title"/>
          </p:nvPr>
        </p:nvSpPr>
        <p:spPr>
          <a:xfrm>
            <a:off x="825850" y="358275"/>
            <a:ext cx="7444800" cy="5184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19" name="Google Shape;219;p21"/>
          <p:cNvSpPr/>
          <p:nvPr/>
        </p:nvSpPr>
        <p:spPr>
          <a:xfrm>
            <a:off x="8562275" y="0"/>
            <a:ext cx="5817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20" name="Google Shape;220;p21"/>
          <p:cNvCxnSpPr/>
          <p:nvPr/>
        </p:nvCxnSpPr>
        <p:spPr>
          <a:xfrm rot="10800000" flipH="1">
            <a:off x="1486434" y="4821525"/>
            <a:ext cx="2078400" cy="8400"/>
          </a:xfrm>
          <a:prstGeom prst="straightConnector1">
            <a:avLst/>
          </a:prstGeom>
          <a:noFill/>
          <a:ln w="9525" cap="flat" cmpd="sng">
            <a:solidFill>
              <a:schemeClr val="lt1"/>
            </a:solidFill>
            <a:prstDash val="solid"/>
            <a:round/>
            <a:headEnd type="none" w="med" len="med"/>
            <a:tailEnd type="none" w="med" len="med"/>
          </a:ln>
        </p:spPr>
      </p:cxnSp>
      <p:pic>
        <p:nvPicPr>
          <p:cNvPr id="221" name="Google Shape;221;p21"/>
          <p:cNvPicPr preferRelativeResize="0"/>
          <p:nvPr/>
        </p:nvPicPr>
        <p:blipFill>
          <a:blip r:embed="rId2">
            <a:alphaModFix/>
          </a:blip>
          <a:stretch>
            <a:fillRect/>
          </a:stretch>
        </p:blipFill>
        <p:spPr>
          <a:xfrm>
            <a:off x="459584" y="4696882"/>
            <a:ext cx="696402" cy="290401"/>
          </a:xfrm>
          <a:prstGeom prst="rect">
            <a:avLst/>
          </a:prstGeom>
          <a:noFill/>
          <a:ln>
            <a:noFill/>
          </a:ln>
        </p:spPr>
      </p:pic>
      <p:cxnSp>
        <p:nvCxnSpPr>
          <p:cNvPr id="222" name="Google Shape;222;p21"/>
          <p:cNvCxnSpPr/>
          <p:nvPr/>
        </p:nvCxnSpPr>
        <p:spPr>
          <a:xfrm rot="10800000" flipH="1">
            <a:off x="5709559" y="4821525"/>
            <a:ext cx="2078400" cy="8400"/>
          </a:xfrm>
          <a:prstGeom prst="straightConnector1">
            <a:avLst/>
          </a:prstGeom>
          <a:noFill/>
          <a:ln w="9525" cap="flat" cmpd="sng">
            <a:solidFill>
              <a:schemeClr val="lt1"/>
            </a:solidFill>
            <a:prstDash val="solid"/>
            <a:round/>
            <a:headEnd type="none" w="med" len="med"/>
            <a:tailEnd type="none" w="med" len="med"/>
          </a:ln>
        </p:spPr>
      </p:cxnSp>
      <p:sp>
        <p:nvSpPr>
          <p:cNvPr id="223" name="Google Shape;223;p21">
            <a:hlinkClick r:id="" action="ppaction://hlinkshowjump?jump=nextslide"/>
          </p:cNvPr>
          <p:cNvSpPr/>
          <p:nvPr/>
        </p:nvSpPr>
        <p:spPr>
          <a:xfrm rot="5400000" flipH="1">
            <a:off x="7855160" y="4772025"/>
            <a:ext cx="124200" cy="1074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1">
            <a:hlinkClick r:id="" action="ppaction://hlinkshowjump?jump=previousslide"/>
          </p:cNvPr>
          <p:cNvSpPr/>
          <p:nvPr/>
        </p:nvSpPr>
        <p:spPr>
          <a:xfrm rot="-5400000">
            <a:off x="1287609" y="4773225"/>
            <a:ext cx="121200" cy="1050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25" name="Google Shape;225;p21"/>
          <p:cNvPicPr preferRelativeResize="0"/>
          <p:nvPr/>
        </p:nvPicPr>
        <p:blipFill rotWithShape="1">
          <a:blip r:embed="rId3">
            <a:alphaModFix/>
          </a:blip>
          <a:srcRect t="16357" b="16357"/>
          <a:stretch/>
        </p:blipFill>
        <p:spPr>
          <a:xfrm>
            <a:off x="4026209" y="4383256"/>
            <a:ext cx="1345649" cy="526550"/>
          </a:xfrm>
          <a:prstGeom prst="rect">
            <a:avLst/>
          </a:prstGeom>
          <a:noFill/>
          <a:ln>
            <a:noFill/>
          </a:ln>
        </p:spPr>
      </p:pic>
      <p:sp>
        <p:nvSpPr>
          <p:cNvPr id="226" name="Google Shape;226;p21"/>
          <p:cNvSpPr txBox="1"/>
          <p:nvPr/>
        </p:nvSpPr>
        <p:spPr>
          <a:xfrm>
            <a:off x="3747272" y="4824325"/>
            <a:ext cx="1903500"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i="1">
                <a:solidFill>
                  <a:schemeClr val="dk1"/>
                </a:solidFill>
                <a:latin typeface="Inria Serif Light"/>
                <a:ea typeface="Inria Serif Light"/>
                <a:cs typeface="Inria Serif Light"/>
                <a:sym typeface="Inria Serif Light"/>
              </a:rPr>
              <a:t>Linking together for our mission.</a:t>
            </a:r>
            <a:endParaRPr sz="900" i="1">
              <a:solidFill>
                <a:schemeClr val="dk1"/>
              </a:solidFill>
              <a:latin typeface="Inria Serif Light"/>
              <a:ea typeface="Inria Serif Light"/>
              <a:cs typeface="Inria Serif Light"/>
              <a:sym typeface="Inria Serif Light"/>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9">
  <p:cSld name="TITLE_ONLY_1_1_1_1_1_1_1_1">
    <p:spTree>
      <p:nvGrpSpPr>
        <p:cNvPr id="1" name="Shape 227"/>
        <p:cNvGrpSpPr/>
        <p:nvPr/>
      </p:nvGrpSpPr>
      <p:grpSpPr>
        <a:xfrm>
          <a:off x="0" y="0"/>
          <a:ext cx="0" cy="0"/>
          <a:chOff x="0" y="0"/>
          <a:chExt cx="0" cy="0"/>
        </a:xfrm>
      </p:grpSpPr>
      <p:sp>
        <p:nvSpPr>
          <p:cNvPr id="228" name="Google Shape;228;p22"/>
          <p:cNvSpPr txBox="1">
            <a:spLocks noGrp="1"/>
          </p:cNvSpPr>
          <p:nvPr>
            <p:ph type="title"/>
          </p:nvPr>
        </p:nvSpPr>
        <p:spPr>
          <a:xfrm>
            <a:off x="825850" y="358275"/>
            <a:ext cx="7444800" cy="5184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229" name="Google Shape;229;p22"/>
          <p:cNvGrpSpPr/>
          <p:nvPr/>
        </p:nvGrpSpPr>
        <p:grpSpPr>
          <a:xfrm>
            <a:off x="0" y="0"/>
            <a:ext cx="9143975" cy="5143500"/>
            <a:chOff x="0" y="0"/>
            <a:chExt cx="9143975" cy="5143500"/>
          </a:xfrm>
        </p:grpSpPr>
        <p:sp>
          <p:nvSpPr>
            <p:cNvPr id="230" name="Google Shape;230;p22"/>
            <p:cNvSpPr/>
            <p:nvPr/>
          </p:nvSpPr>
          <p:spPr>
            <a:xfrm>
              <a:off x="8562275" y="0"/>
              <a:ext cx="5817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2"/>
            <p:cNvSpPr/>
            <p:nvPr/>
          </p:nvSpPr>
          <p:spPr>
            <a:xfrm>
              <a:off x="0" y="0"/>
              <a:ext cx="5817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232" name="Google Shape;232;p22"/>
          <p:cNvCxnSpPr/>
          <p:nvPr/>
        </p:nvCxnSpPr>
        <p:spPr>
          <a:xfrm rot="10800000" flipH="1">
            <a:off x="1819422" y="4817600"/>
            <a:ext cx="2078400" cy="8400"/>
          </a:xfrm>
          <a:prstGeom prst="straightConnector1">
            <a:avLst/>
          </a:prstGeom>
          <a:noFill/>
          <a:ln w="9525" cap="flat" cmpd="sng">
            <a:solidFill>
              <a:schemeClr val="lt1"/>
            </a:solidFill>
            <a:prstDash val="solid"/>
            <a:round/>
            <a:headEnd type="none" w="med" len="med"/>
            <a:tailEnd type="none" w="med" len="med"/>
          </a:ln>
        </p:spPr>
      </p:cxnSp>
      <p:pic>
        <p:nvPicPr>
          <p:cNvPr id="233" name="Google Shape;233;p22"/>
          <p:cNvPicPr preferRelativeResize="0"/>
          <p:nvPr/>
        </p:nvPicPr>
        <p:blipFill>
          <a:blip r:embed="rId2">
            <a:alphaModFix/>
          </a:blip>
          <a:stretch>
            <a:fillRect/>
          </a:stretch>
        </p:blipFill>
        <p:spPr>
          <a:xfrm>
            <a:off x="792572" y="4692957"/>
            <a:ext cx="696402" cy="290401"/>
          </a:xfrm>
          <a:prstGeom prst="rect">
            <a:avLst/>
          </a:prstGeom>
          <a:noFill/>
          <a:ln>
            <a:noFill/>
          </a:ln>
        </p:spPr>
      </p:pic>
      <p:cxnSp>
        <p:nvCxnSpPr>
          <p:cNvPr id="234" name="Google Shape;234;p22"/>
          <p:cNvCxnSpPr/>
          <p:nvPr/>
        </p:nvCxnSpPr>
        <p:spPr>
          <a:xfrm rot="10800000" flipH="1">
            <a:off x="6042547" y="4817600"/>
            <a:ext cx="2078400" cy="8400"/>
          </a:xfrm>
          <a:prstGeom prst="straightConnector1">
            <a:avLst/>
          </a:prstGeom>
          <a:noFill/>
          <a:ln w="9525" cap="flat" cmpd="sng">
            <a:solidFill>
              <a:schemeClr val="lt1"/>
            </a:solidFill>
            <a:prstDash val="solid"/>
            <a:round/>
            <a:headEnd type="none" w="med" len="med"/>
            <a:tailEnd type="none" w="med" len="med"/>
          </a:ln>
        </p:spPr>
      </p:cxnSp>
      <p:sp>
        <p:nvSpPr>
          <p:cNvPr id="235" name="Google Shape;235;p22">
            <a:hlinkClick r:id="" action="ppaction://hlinkshowjump?jump=nextslide"/>
          </p:cNvPr>
          <p:cNvSpPr/>
          <p:nvPr/>
        </p:nvSpPr>
        <p:spPr>
          <a:xfrm rot="5400000" flipH="1">
            <a:off x="8188148" y="4768100"/>
            <a:ext cx="124200" cy="1074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2">
            <a:hlinkClick r:id="" action="ppaction://hlinkshowjump?jump=previousslide"/>
          </p:cNvPr>
          <p:cNvSpPr/>
          <p:nvPr/>
        </p:nvSpPr>
        <p:spPr>
          <a:xfrm rot="-5400000">
            <a:off x="1620596" y="4769300"/>
            <a:ext cx="121200" cy="1050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37" name="Google Shape;237;p22"/>
          <p:cNvPicPr preferRelativeResize="0"/>
          <p:nvPr/>
        </p:nvPicPr>
        <p:blipFill rotWithShape="1">
          <a:blip r:embed="rId3">
            <a:alphaModFix/>
          </a:blip>
          <a:srcRect t="16357" b="16357"/>
          <a:stretch/>
        </p:blipFill>
        <p:spPr>
          <a:xfrm>
            <a:off x="4359197" y="4379331"/>
            <a:ext cx="1345649" cy="526550"/>
          </a:xfrm>
          <a:prstGeom prst="rect">
            <a:avLst/>
          </a:prstGeom>
          <a:noFill/>
          <a:ln>
            <a:noFill/>
          </a:ln>
        </p:spPr>
      </p:pic>
      <p:sp>
        <p:nvSpPr>
          <p:cNvPr id="238" name="Google Shape;238;p22"/>
          <p:cNvSpPr txBox="1"/>
          <p:nvPr/>
        </p:nvSpPr>
        <p:spPr>
          <a:xfrm>
            <a:off x="4080259" y="4820400"/>
            <a:ext cx="1903500"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i="1">
                <a:solidFill>
                  <a:schemeClr val="dk1"/>
                </a:solidFill>
                <a:latin typeface="Inria Serif Light"/>
                <a:ea typeface="Inria Serif Light"/>
                <a:cs typeface="Inria Serif Light"/>
                <a:sym typeface="Inria Serif Light"/>
              </a:rPr>
              <a:t>Linking together for our mission.</a:t>
            </a:r>
            <a:endParaRPr sz="900" i="1">
              <a:solidFill>
                <a:schemeClr val="dk1"/>
              </a:solidFill>
              <a:latin typeface="Inria Serif Light"/>
              <a:ea typeface="Inria Serif Light"/>
              <a:cs typeface="Inria Serif Light"/>
              <a:sym typeface="Inria Serif Light"/>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10">
  <p:cSld name="TITLE_ONLY_1_1_1_1_1_1_1_1_1">
    <p:spTree>
      <p:nvGrpSpPr>
        <p:cNvPr id="1" name="Shape 239"/>
        <p:cNvGrpSpPr/>
        <p:nvPr/>
      </p:nvGrpSpPr>
      <p:grpSpPr>
        <a:xfrm>
          <a:off x="0" y="0"/>
          <a:ext cx="0" cy="0"/>
          <a:chOff x="0" y="0"/>
          <a:chExt cx="0" cy="0"/>
        </a:xfrm>
      </p:grpSpPr>
      <p:sp>
        <p:nvSpPr>
          <p:cNvPr id="240" name="Google Shape;240;p23"/>
          <p:cNvSpPr txBox="1">
            <a:spLocks noGrp="1"/>
          </p:cNvSpPr>
          <p:nvPr>
            <p:ph type="title"/>
          </p:nvPr>
        </p:nvSpPr>
        <p:spPr>
          <a:xfrm>
            <a:off x="825850" y="358275"/>
            <a:ext cx="7444800" cy="5184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41" name="Google Shape;241;p23"/>
          <p:cNvSpPr/>
          <p:nvPr/>
        </p:nvSpPr>
        <p:spPr>
          <a:xfrm>
            <a:off x="8562275" y="0"/>
            <a:ext cx="5817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42" name="Google Shape;242;p23"/>
          <p:cNvCxnSpPr/>
          <p:nvPr/>
        </p:nvCxnSpPr>
        <p:spPr>
          <a:xfrm rot="10800000" flipH="1">
            <a:off x="1486434" y="4821525"/>
            <a:ext cx="2078400" cy="8400"/>
          </a:xfrm>
          <a:prstGeom prst="straightConnector1">
            <a:avLst/>
          </a:prstGeom>
          <a:noFill/>
          <a:ln w="9525" cap="flat" cmpd="sng">
            <a:solidFill>
              <a:schemeClr val="lt1"/>
            </a:solidFill>
            <a:prstDash val="solid"/>
            <a:round/>
            <a:headEnd type="none" w="med" len="med"/>
            <a:tailEnd type="none" w="med" len="med"/>
          </a:ln>
        </p:spPr>
      </p:cxnSp>
      <p:pic>
        <p:nvPicPr>
          <p:cNvPr id="243" name="Google Shape;243;p23"/>
          <p:cNvPicPr preferRelativeResize="0"/>
          <p:nvPr/>
        </p:nvPicPr>
        <p:blipFill>
          <a:blip r:embed="rId2">
            <a:alphaModFix/>
          </a:blip>
          <a:stretch>
            <a:fillRect/>
          </a:stretch>
        </p:blipFill>
        <p:spPr>
          <a:xfrm>
            <a:off x="459584" y="4696882"/>
            <a:ext cx="696402" cy="290401"/>
          </a:xfrm>
          <a:prstGeom prst="rect">
            <a:avLst/>
          </a:prstGeom>
          <a:noFill/>
          <a:ln>
            <a:noFill/>
          </a:ln>
        </p:spPr>
      </p:pic>
      <p:cxnSp>
        <p:nvCxnSpPr>
          <p:cNvPr id="244" name="Google Shape;244;p23"/>
          <p:cNvCxnSpPr/>
          <p:nvPr/>
        </p:nvCxnSpPr>
        <p:spPr>
          <a:xfrm rot="10800000" flipH="1">
            <a:off x="5709559" y="4821525"/>
            <a:ext cx="2078400" cy="8400"/>
          </a:xfrm>
          <a:prstGeom prst="straightConnector1">
            <a:avLst/>
          </a:prstGeom>
          <a:noFill/>
          <a:ln w="9525" cap="flat" cmpd="sng">
            <a:solidFill>
              <a:schemeClr val="lt1"/>
            </a:solidFill>
            <a:prstDash val="solid"/>
            <a:round/>
            <a:headEnd type="none" w="med" len="med"/>
            <a:tailEnd type="none" w="med" len="med"/>
          </a:ln>
        </p:spPr>
      </p:cxnSp>
      <p:sp>
        <p:nvSpPr>
          <p:cNvPr id="245" name="Google Shape;245;p23">
            <a:hlinkClick r:id="" action="ppaction://hlinkshowjump?jump=nextslide"/>
          </p:cNvPr>
          <p:cNvSpPr/>
          <p:nvPr/>
        </p:nvSpPr>
        <p:spPr>
          <a:xfrm rot="5400000" flipH="1">
            <a:off x="7855160" y="4772025"/>
            <a:ext cx="124200" cy="1074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3">
            <a:hlinkClick r:id="" action="ppaction://hlinkshowjump?jump=previousslide"/>
          </p:cNvPr>
          <p:cNvSpPr/>
          <p:nvPr/>
        </p:nvSpPr>
        <p:spPr>
          <a:xfrm rot="-5400000">
            <a:off x="1287609" y="4773225"/>
            <a:ext cx="121200" cy="1050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47" name="Google Shape;247;p23"/>
          <p:cNvPicPr preferRelativeResize="0"/>
          <p:nvPr/>
        </p:nvPicPr>
        <p:blipFill rotWithShape="1">
          <a:blip r:embed="rId3">
            <a:alphaModFix/>
          </a:blip>
          <a:srcRect t="16357" b="16357"/>
          <a:stretch/>
        </p:blipFill>
        <p:spPr>
          <a:xfrm>
            <a:off x="4026209" y="4383256"/>
            <a:ext cx="1345649" cy="526550"/>
          </a:xfrm>
          <a:prstGeom prst="rect">
            <a:avLst/>
          </a:prstGeom>
          <a:noFill/>
          <a:ln>
            <a:noFill/>
          </a:ln>
        </p:spPr>
      </p:pic>
      <p:sp>
        <p:nvSpPr>
          <p:cNvPr id="248" name="Google Shape;248;p23"/>
          <p:cNvSpPr txBox="1"/>
          <p:nvPr/>
        </p:nvSpPr>
        <p:spPr>
          <a:xfrm>
            <a:off x="3747272" y="4824325"/>
            <a:ext cx="1903500"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i="1">
                <a:solidFill>
                  <a:schemeClr val="dk1"/>
                </a:solidFill>
                <a:latin typeface="Inria Serif Light"/>
                <a:ea typeface="Inria Serif Light"/>
                <a:cs typeface="Inria Serif Light"/>
                <a:sym typeface="Inria Serif Light"/>
              </a:rPr>
              <a:t>Linking together for our mission.</a:t>
            </a:r>
            <a:endParaRPr sz="900" i="1">
              <a:solidFill>
                <a:schemeClr val="dk1"/>
              </a:solidFill>
              <a:latin typeface="Inria Serif Light"/>
              <a:ea typeface="Inria Serif Light"/>
              <a:cs typeface="Inria Serif Light"/>
              <a:sym typeface="Inria Serif Light"/>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11">
  <p:cSld name="TITLE_ONLY_1_1_1_1_1_1_1_1_1_1">
    <p:spTree>
      <p:nvGrpSpPr>
        <p:cNvPr id="1" name="Shape 249"/>
        <p:cNvGrpSpPr/>
        <p:nvPr/>
      </p:nvGrpSpPr>
      <p:grpSpPr>
        <a:xfrm>
          <a:off x="0" y="0"/>
          <a:ext cx="0" cy="0"/>
          <a:chOff x="0" y="0"/>
          <a:chExt cx="0" cy="0"/>
        </a:xfrm>
      </p:grpSpPr>
      <p:sp>
        <p:nvSpPr>
          <p:cNvPr id="250" name="Google Shape;250;p24"/>
          <p:cNvSpPr txBox="1">
            <a:spLocks noGrp="1"/>
          </p:cNvSpPr>
          <p:nvPr>
            <p:ph type="title"/>
          </p:nvPr>
        </p:nvSpPr>
        <p:spPr>
          <a:xfrm>
            <a:off x="825850" y="358275"/>
            <a:ext cx="7444800" cy="5184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51" name="Google Shape;251;p24"/>
          <p:cNvSpPr/>
          <p:nvPr/>
        </p:nvSpPr>
        <p:spPr>
          <a:xfrm>
            <a:off x="8562275" y="0"/>
            <a:ext cx="5817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52" name="Google Shape;252;p24"/>
          <p:cNvCxnSpPr/>
          <p:nvPr/>
        </p:nvCxnSpPr>
        <p:spPr>
          <a:xfrm rot="10800000" flipH="1">
            <a:off x="1486434" y="4821525"/>
            <a:ext cx="2078400" cy="8400"/>
          </a:xfrm>
          <a:prstGeom prst="straightConnector1">
            <a:avLst/>
          </a:prstGeom>
          <a:noFill/>
          <a:ln w="9525" cap="flat" cmpd="sng">
            <a:solidFill>
              <a:schemeClr val="lt1"/>
            </a:solidFill>
            <a:prstDash val="solid"/>
            <a:round/>
            <a:headEnd type="none" w="med" len="med"/>
            <a:tailEnd type="none" w="med" len="med"/>
          </a:ln>
        </p:spPr>
      </p:cxnSp>
      <p:pic>
        <p:nvPicPr>
          <p:cNvPr id="253" name="Google Shape;253;p24"/>
          <p:cNvPicPr preferRelativeResize="0"/>
          <p:nvPr/>
        </p:nvPicPr>
        <p:blipFill>
          <a:blip r:embed="rId2">
            <a:alphaModFix/>
          </a:blip>
          <a:stretch>
            <a:fillRect/>
          </a:stretch>
        </p:blipFill>
        <p:spPr>
          <a:xfrm>
            <a:off x="459584" y="4696882"/>
            <a:ext cx="696402" cy="290401"/>
          </a:xfrm>
          <a:prstGeom prst="rect">
            <a:avLst/>
          </a:prstGeom>
          <a:noFill/>
          <a:ln>
            <a:noFill/>
          </a:ln>
        </p:spPr>
      </p:pic>
      <p:cxnSp>
        <p:nvCxnSpPr>
          <p:cNvPr id="254" name="Google Shape;254;p24"/>
          <p:cNvCxnSpPr/>
          <p:nvPr/>
        </p:nvCxnSpPr>
        <p:spPr>
          <a:xfrm rot="10800000" flipH="1">
            <a:off x="5709559" y="4821525"/>
            <a:ext cx="2078400" cy="8400"/>
          </a:xfrm>
          <a:prstGeom prst="straightConnector1">
            <a:avLst/>
          </a:prstGeom>
          <a:noFill/>
          <a:ln w="9525" cap="flat" cmpd="sng">
            <a:solidFill>
              <a:schemeClr val="lt1"/>
            </a:solidFill>
            <a:prstDash val="solid"/>
            <a:round/>
            <a:headEnd type="none" w="med" len="med"/>
            <a:tailEnd type="none" w="med" len="med"/>
          </a:ln>
        </p:spPr>
      </p:cxnSp>
      <p:sp>
        <p:nvSpPr>
          <p:cNvPr id="255" name="Google Shape;255;p24">
            <a:hlinkClick r:id="" action="ppaction://hlinkshowjump?jump=nextslide"/>
          </p:cNvPr>
          <p:cNvSpPr/>
          <p:nvPr/>
        </p:nvSpPr>
        <p:spPr>
          <a:xfrm rot="5400000" flipH="1">
            <a:off x="7855160" y="4772025"/>
            <a:ext cx="124200" cy="1074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4">
            <a:hlinkClick r:id="" action="ppaction://hlinkshowjump?jump=previousslide"/>
          </p:cNvPr>
          <p:cNvSpPr/>
          <p:nvPr/>
        </p:nvSpPr>
        <p:spPr>
          <a:xfrm rot="-5400000">
            <a:off x="1287609" y="4773225"/>
            <a:ext cx="121200" cy="1050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57" name="Google Shape;257;p24"/>
          <p:cNvPicPr preferRelativeResize="0"/>
          <p:nvPr/>
        </p:nvPicPr>
        <p:blipFill rotWithShape="1">
          <a:blip r:embed="rId3">
            <a:alphaModFix/>
          </a:blip>
          <a:srcRect t="16357" b="16357"/>
          <a:stretch/>
        </p:blipFill>
        <p:spPr>
          <a:xfrm>
            <a:off x="4026209" y="4383256"/>
            <a:ext cx="1345649" cy="526550"/>
          </a:xfrm>
          <a:prstGeom prst="rect">
            <a:avLst/>
          </a:prstGeom>
          <a:noFill/>
          <a:ln>
            <a:noFill/>
          </a:ln>
        </p:spPr>
      </p:pic>
      <p:sp>
        <p:nvSpPr>
          <p:cNvPr id="258" name="Google Shape;258;p24"/>
          <p:cNvSpPr txBox="1"/>
          <p:nvPr/>
        </p:nvSpPr>
        <p:spPr>
          <a:xfrm>
            <a:off x="3747272" y="4824325"/>
            <a:ext cx="1903500"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i="1">
                <a:solidFill>
                  <a:schemeClr val="dk1"/>
                </a:solidFill>
                <a:latin typeface="Inria Serif Light"/>
                <a:ea typeface="Inria Serif Light"/>
                <a:cs typeface="Inria Serif Light"/>
                <a:sym typeface="Inria Serif Light"/>
              </a:rPr>
              <a:t>Linking together for our mission.</a:t>
            </a:r>
            <a:endParaRPr sz="900" i="1">
              <a:solidFill>
                <a:schemeClr val="dk1"/>
              </a:solidFill>
              <a:latin typeface="Inria Serif Light"/>
              <a:ea typeface="Inria Serif Light"/>
              <a:cs typeface="Inria Serif Light"/>
              <a:sym typeface="Inria Serif Light"/>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only 12">
  <p:cSld name="TITLE_ONLY_1_1_1_1_1_1_1_1_1_1_1">
    <p:spTree>
      <p:nvGrpSpPr>
        <p:cNvPr id="1" name="Shape 259"/>
        <p:cNvGrpSpPr/>
        <p:nvPr/>
      </p:nvGrpSpPr>
      <p:grpSpPr>
        <a:xfrm>
          <a:off x="0" y="0"/>
          <a:ext cx="0" cy="0"/>
          <a:chOff x="0" y="0"/>
          <a:chExt cx="0" cy="0"/>
        </a:xfrm>
      </p:grpSpPr>
      <p:sp>
        <p:nvSpPr>
          <p:cNvPr id="260" name="Google Shape;260;p25"/>
          <p:cNvSpPr txBox="1">
            <a:spLocks noGrp="1"/>
          </p:cNvSpPr>
          <p:nvPr>
            <p:ph type="title"/>
          </p:nvPr>
        </p:nvSpPr>
        <p:spPr>
          <a:xfrm>
            <a:off x="825850" y="358275"/>
            <a:ext cx="7444800" cy="5184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261" name="Google Shape;261;p25"/>
          <p:cNvGrpSpPr/>
          <p:nvPr/>
        </p:nvGrpSpPr>
        <p:grpSpPr>
          <a:xfrm>
            <a:off x="0" y="0"/>
            <a:ext cx="9143975" cy="5143500"/>
            <a:chOff x="0" y="0"/>
            <a:chExt cx="9143975" cy="5143500"/>
          </a:xfrm>
        </p:grpSpPr>
        <p:sp>
          <p:nvSpPr>
            <p:cNvPr id="262" name="Google Shape;262;p25"/>
            <p:cNvSpPr/>
            <p:nvPr/>
          </p:nvSpPr>
          <p:spPr>
            <a:xfrm>
              <a:off x="8562275" y="0"/>
              <a:ext cx="5817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5"/>
            <p:cNvSpPr/>
            <p:nvPr/>
          </p:nvSpPr>
          <p:spPr>
            <a:xfrm>
              <a:off x="0" y="0"/>
              <a:ext cx="5817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264" name="Google Shape;264;p25"/>
          <p:cNvCxnSpPr/>
          <p:nvPr/>
        </p:nvCxnSpPr>
        <p:spPr>
          <a:xfrm rot="10800000" flipH="1">
            <a:off x="1843172" y="4817600"/>
            <a:ext cx="2078400" cy="8400"/>
          </a:xfrm>
          <a:prstGeom prst="straightConnector1">
            <a:avLst/>
          </a:prstGeom>
          <a:noFill/>
          <a:ln w="9525" cap="flat" cmpd="sng">
            <a:solidFill>
              <a:schemeClr val="lt1"/>
            </a:solidFill>
            <a:prstDash val="solid"/>
            <a:round/>
            <a:headEnd type="none" w="med" len="med"/>
            <a:tailEnd type="none" w="med" len="med"/>
          </a:ln>
        </p:spPr>
      </p:cxnSp>
      <p:pic>
        <p:nvPicPr>
          <p:cNvPr id="265" name="Google Shape;265;p25"/>
          <p:cNvPicPr preferRelativeResize="0"/>
          <p:nvPr/>
        </p:nvPicPr>
        <p:blipFill>
          <a:blip r:embed="rId2">
            <a:alphaModFix/>
          </a:blip>
          <a:stretch>
            <a:fillRect/>
          </a:stretch>
        </p:blipFill>
        <p:spPr>
          <a:xfrm>
            <a:off x="816322" y="4692957"/>
            <a:ext cx="696402" cy="290401"/>
          </a:xfrm>
          <a:prstGeom prst="rect">
            <a:avLst/>
          </a:prstGeom>
          <a:noFill/>
          <a:ln>
            <a:noFill/>
          </a:ln>
        </p:spPr>
      </p:pic>
      <p:cxnSp>
        <p:nvCxnSpPr>
          <p:cNvPr id="266" name="Google Shape;266;p25"/>
          <p:cNvCxnSpPr/>
          <p:nvPr/>
        </p:nvCxnSpPr>
        <p:spPr>
          <a:xfrm rot="10800000" flipH="1">
            <a:off x="6066297" y="4817600"/>
            <a:ext cx="2078400" cy="8400"/>
          </a:xfrm>
          <a:prstGeom prst="straightConnector1">
            <a:avLst/>
          </a:prstGeom>
          <a:noFill/>
          <a:ln w="9525" cap="flat" cmpd="sng">
            <a:solidFill>
              <a:schemeClr val="lt1"/>
            </a:solidFill>
            <a:prstDash val="solid"/>
            <a:round/>
            <a:headEnd type="none" w="med" len="med"/>
            <a:tailEnd type="none" w="med" len="med"/>
          </a:ln>
        </p:spPr>
      </p:cxnSp>
      <p:sp>
        <p:nvSpPr>
          <p:cNvPr id="267" name="Google Shape;267;p25">
            <a:hlinkClick r:id="" action="ppaction://hlinkshowjump?jump=nextslide"/>
          </p:cNvPr>
          <p:cNvSpPr/>
          <p:nvPr/>
        </p:nvSpPr>
        <p:spPr>
          <a:xfrm rot="5400000" flipH="1">
            <a:off x="8211898" y="4768100"/>
            <a:ext cx="124200" cy="1074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5">
            <a:hlinkClick r:id="" action="ppaction://hlinkshowjump?jump=previousslide"/>
          </p:cNvPr>
          <p:cNvSpPr/>
          <p:nvPr/>
        </p:nvSpPr>
        <p:spPr>
          <a:xfrm rot="-5400000">
            <a:off x="1644346" y="4769300"/>
            <a:ext cx="121200" cy="1050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69" name="Google Shape;269;p25"/>
          <p:cNvPicPr preferRelativeResize="0"/>
          <p:nvPr/>
        </p:nvPicPr>
        <p:blipFill rotWithShape="1">
          <a:blip r:embed="rId3">
            <a:alphaModFix/>
          </a:blip>
          <a:srcRect t="16357" b="16357"/>
          <a:stretch/>
        </p:blipFill>
        <p:spPr>
          <a:xfrm>
            <a:off x="4382947" y="4379331"/>
            <a:ext cx="1345649" cy="526550"/>
          </a:xfrm>
          <a:prstGeom prst="rect">
            <a:avLst/>
          </a:prstGeom>
          <a:noFill/>
          <a:ln>
            <a:noFill/>
          </a:ln>
        </p:spPr>
      </p:pic>
      <p:sp>
        <p:nvSpPr>
          <p:cNvPr id="270" name="Google Shape;270;p25"/>
          <p:cNvSpPr txBox="1"/>
          <p:nvPr/>
        </p:nvSpPr>
        <p:spPr>
          <a:xfrm>
            <a:off x="4104009" y="4820400"/>
            <a:ext cx="1903500"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i="1">
                <a:solidFill>
                  <a:schemeClr val="dk1"/>
                </a:solidFill>
                <a:latin typeface="Inria Serif Light"/>
                <a:ea typeface="Inria Serif Light"/>
                <a:cs typeface="Inria Serif Light"/>
                <a:sym typeface="Inria Serif Light"/>
              </a:rPr>
              <a:t>Linking together for our mission.</a:t>
            </a:r>
            <a:endParaRPr sz="900" i="1">
              <a:solidFill>
                <a:schemeClr val="dk1"/>
              </a:solidFill>
              <a:latin typeface="Inria Serif Light"/>
              <a:ea typeface="Inria Serif Light"/>
              <a:cs typeface="Inria Serif Light"/>
              <a:sym typeface="Inria Serif Light"/>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text">
  <p:cSld name="CUSTOM_1_1">
    <p:spTree>
      <p:nvGrpSpPr>
        <p:cNvPr id="1" name="Shape 271"/>
        <p:cNvGrpSpPr/>
        <p:nvPr/>
      </p:nvGrpSpPr>
      <p:grpSpPr>
        <a:xfrm>
          <a:off x="0" y="0"/>
          <a:ext cx="0" cy="0"/>
          <a:chOff x="0" y="0"/>
          <a:chExt cx="0" cy="0"/>
        </a:xfrm>
      </p:grpSpPr>
      <p:sp>
        <p:nvSpPr>
          <p:cNvPr id="272" name="Google Shape;272;p26"/>
          <p:cNvSpPr txBox="1">
            <a:spLocks noGrp="1"/>
          </p:cNvSpPr>
          <p:nvPr>
            <p:ph type="subTitle" idx="1"/>
          </p:nvPr>
        </p:nvSpPr>
        <p:spPr>
          <a:xfrm>
            <a:off x="685800" y="2576050"/>
            <a:ext cx="3629400" cy="11448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600">
                <a:solidFill>
                  <a:schemeClr val="dk1"/>
                </a:solidFill>
                <a:latin typeface="Barlow"/>
                <a:ea typeface="Barlow"/>
                <a:cs typeface="Barlow"/>
                <a:sym typeface="Barlow"/>
              </a:defRPr>
            </a:lvl1pPr>
            <a:lvl2pPr lvl="1" rtl="0">
              <a:spcBef>
                <a:spcPts val="0"/>
              </a:spcBef>
              <a:spcAft>
                <a:spcPts val="0"/>
              </a:spcAft>
              <a:buNone/>
              <a:defRPr sz="1600">
                <a:solidFill>
                  <a:schemeClr val="dk1"/>
                </a:solidFill>
                <a:latin typeface="Barlow"/>
                <a:ea typeface="Barlow"/>
                <a:cs typeface="Barlow"/>
                <a:sym typeface="Barlow"/>
              </a:defRPr>
            </a:lvl2pPr>
            <a:lvl3pPr lvl="2" rtl="0">
              <a:spcBef>
                <a:spcPts val="0"/>
              </a:spcBef>
              <a:spcAft>
                <a:spcPts val="0"/>
              </a:spcAft>
              <a:buNone/>
              <a:defRPr sz="1600">
                <a:solidFill>
                  <a:schemeClr val="dk1"/>
                </a:solidFill>
                <a:latin typeface="Barlow"/>
                <a:ea typeface="Barlow"/>
                <a:cs typeface="Barlow"/>
                <a:sym typeface="Barlow"/>
              </a:defRPr>
            </a:lvl3pPr>
            <a:lvl4pPr lvl="3" rtl="0">
              <a:spcBef>
                <a:spcPts val="0"/>
              </a:spcBef>
              <a:spcAft>
                <a:spcPts val="0"/>
              </a:spcAft>
              <a:buNone/>
              <a:defRPr sz="1600">
                <a:solidFill>
                  <a:schemeClr val="dk1"/>
                </a:solidFill>
                <a:latin typeface="Barlow"/>
                <a:ea typeface="Barlow"/>
                <a:cs typeface="Barlow"/>
                <a:sym typeface="Barlow"/>
              </a:defRPr>
            </a:lvl4pPr>
            <a:lvl5pPr lvl="4" rtl="0">
              <a:spcBef>
                <a:spcPts val="0"/>
              </a:spcBef>
              <a:spcAft>
                <a:spcPts val="0"/>
              </a:spcAft>
              <a:buNone/>
              <a:defRPr sz="1600">
                <a:solidFill>
                  <a:schemeClr val="dk1"/>
                </a:solidFill>
                <a:latin typeface="Barlow"/>
                <a:ea typeface="Barlow"/>
                <a:cs typeface="Barlow"/>
                <a:sym typeface="Barlow"/>
              </a:defRPr>
            </a:lvl5pPr>
            <a:lvl6pPr lvl="5" rtl="0">
              <a:spcBef>
                <a:spcPts val="0"/>
              </a:spcBef>
              <a:spcAft>
                <a:spcPts val="0"/>
              </a:spcAft>
              <a:buNone/>
              <a:defRPr sz="1600">
                <a:solidFill>
                  <a:schemeClr val="dk1"/>
                </a:solidFill>
                <a:latin typeface="Barlow"/>
                <a:ea typeface="Barlow"/>
                <a:cs typeface="Barlow"/>
                <a:sym typeface="Barlow"/>
              </a:defRPr>
            </a:lvl6pPr>
            <a:lvl7pPr lvl="6" rtl="0">
              <a:spcBef>
                <a:spcPts val="0"/>
              </a:spcBef>
              <a:spcAft>
                <a:spcPts val="0"/>
              </a:spcAft>
              <a:buNone/>
              <a:defRPr sz="1600">
                <a:solidFill>
                  <a:schemeClr val="dk1"/>
                </a:solidFill>
                <a:latin typeface="Barlow"/>
                <a:ea typeface="Barlow"/>
                <a:cs typeface="Barlow"/>
                <a:sym typeface="Barlow"/>
              </a:defRPr>
            </a:lvl7pPr>
            <a:lvl8pPr lvl="7" rtl="0">
              <a:spcBef>
                <a:spcPts val="0"/>
              </a:spcBef>
              <a:spcAft>
                <a:spcPts val="0"/>
              </a:spcAft>
              <a:buNone/>
              <a:defRPr sz="1600">
                <a:solidFill>
                  <a:schemeClr val="dk1"/>
                </a:solidFill>
                <a:latin typeface="Barlow"/>
                <a:ea typeface="Barlow"/>
                <a:cs typeface="Barlow"/>
                <a:sym typeface="Barlow"/>
              </a:defRPr>
            </a:lvl8pPr>
            <a:lvl9pPr lvl="8" rtl="0">
              <a:spcBef>
                <a:spcPts val="0"/>
              </a:spcBef>
              <a:spcAft>
                <a:spcPts val="0"/>
              </a:spcAft>
              <a:buNone/>
              <a:defRPr sz="1600">
                <a:solidFill>
                  <a:schemeClr val="dk1"/>
                </a:solidFill>
                <a:latin typeface="Barlow"/>
                <a:ea typeface="Barlow"/>
                <a:cs typeface="Barlow"/>
                <a:sym typeface="Barlow"/>
              </a:defRPr>
            </a:lvl9pPr>
          </a:lstStyle>
          <a:p>
            <a:endParaRPr/>
          </a:p>
        </p:txBody>
      </p:sp>
      <p:sp>
        <p:nvSpPr>
          <p:cNvPr id="273" name="Google Shape;273;p26"/>
          <p:cNvSpPr txBox="1">
            <a:spLocks noGrp="1"/>
          </p:cNvSpPr>
          <p:nvPr>
            <p:ph type="title"/>
          </p:nvPr>
        </p:nvSpPr>
        <p:spPr>
          <a:xfrm>
            <a:off x="687025" y="1265225"/>
            <a:ext cx="3816000" cy="1298100"/>
          </a:xfrm>
          <a:prstGeom prst="rect">
            <a:avLst/>
          </a:prstGeom>
        </p:spPr>
        <p:txBody>
          <a:bodyPr spcFirstLastPara="1" wrap="square" lIns="91425" tIns="91425" rIns="91425" bIns="91425" anchor="t" anchorCtr="0">
            <a:noAutofit/>
          </a:bodyPr>
          <a:lstStyle>
            <a:lvl1pPr lvl="0" algn="l" rtl="0">
              <a:spcBef>
                <a:spcPts val="0"/>
              </a:spcBef>
              <a:spcAft>
                <a:spcPts val="0"/>
              </a:spcAft>
              <a:buClr>
                <a:schemeClr val="dk1"/>
              </a:buClr>
              <a:buSzPts val="3500"/>
              <a:buNone/>
              <a:defRPr sz="4000" b="0"/>
            </a:lvl1pPr>
            <a:lvl2pPr lvl="1" rtl="0">
              <a:spcBef>
                <a:spcPts val="0"/>
              </a:spcBef>
              <a:spcAft>
                <a:spcPts val="0"/>
              </a:spcAft>
              <a:buClr>
                <a:schemeClr val="dk1"/>
              </a:buClr>
              <a:buSzPts val="3500"/>
              <a:buNone/>
              <a:defRPr>
                <a:solidFill>
                  <a:schemeClr val="dk1"/>
                </a:solidFill>
              </a:defRPr>
            </a:lvl2pPr>
            <a:lvl3pPr lvl="2" rtl="0">
              <a:spcBef>
                <a:spcPts val="0"/>
              </a:spcBef>
              <a:spcAft>
                <a:spcPts val="0"/>
              </a:spcAft>
              <a:buClr>
                <a:schemeClr val="dk1"/>
              </a:buClr>
              <a:buSzPts val="3500"/>
              <a:buNone/>
              <a:defRPr>
                <a:solidFill>
                  <a:schemeClr val="dk1"/>
                </a:solidFill>
              </a:defRPr>
            </a:lvl3pPr>
            <a:lvl4pPr lvl="3" rtl="0">
              <a:spcBef>
                <a:spcPts val="0"/>
              </a:spcBef>
              <a:spcAft>
                <a:spcPts val="0"/>
              </a:spcAft>
              <a:buClr>
                <a:schemeClr val="dk1"/>
              </a:buClr>
              <a:buSzPts val="3500"/>
              <a:buNone/>
              <a:defRPr>
                <a:solidFill>
                  <a:schemeClr val="dk1"/>
                </a:solidFill>
              </a:defRPr>
            </a:lvl4pPr>
            <a:lvl5pPr lvl="4" rtl="0">
              <a:spcBef>
                <a:spcPts val="0"/>
              </a:spcBef>
              <a:spcAft>
                <a:spcPts val="0"/>
              </a:spcAft>
              <a:buClr>
                <a:schemeClr val="dk1"/>
              </a:buClr>
              <a:buSzPts val="3500"/>
              <a:buNone/>
              <a:defRPr>
                <a:solidFill>
                  <a:schemeClr val="dk1"/>
                </a:solidFill>
              </a:defRPr>
            </a:lvl5pPr>
            <a:lvl6pPr lvl="5" rtl="0">
              <a:spcBef>
                <a:spcPts val="0"/>
              </a:spcBef>
              <a:spcAft>
                <a:spcPts val="0"/>
              </a:spcAft>
              <a:buClr>
                <a:schemeClr val="dk1"/>
              </a:buClr>
              <a:buSzPts val="3500"/>
              <a:buNone/>
              <a:defRPr>
                <a:solidFill>
                  <a:schemeClr val="dk1"/>
                </a:solidFill>
              </a:defRPr>
            </a:lvl6pPr>
            <a:lvl7pPr lvl="6" rtl="0">
              <a:spcBef>
                <a:spcPts val="0"/>
              </a:spcBef>
              <a:spcAft>
                <a:spcPts val="0"/>
              </a:spcAft>
              <a:buClr>
                <a:schemeClr val="dk1"/>
              </a:buClr>
              <a:buSzPts val="3500"/>
              <a:buNone/>
              <a:defRPr>
                <a:solidFill>
                  <a:schemeClr val="dk1"/>
                </a:solidFill>
              </a:defRPr>
            </a:lvl7pPr>
            <a:lvl8pPr lvl="7" rtl="0">
              <a:spcBef>
                <a:spcPts val="0"/>
              </a:spcBef>
              <a:spcAft>
                <a:spcPts val="0"/>
              </a:spcAft>
              <a:buClr>
                <a:schemeClr val="dk1"/>
              </a:buClr>
              <a:buSzPts val="3500"/>
              <a:buNone/>
              <a:defRPr>
                <a:solidFill>
                  <a:schemeClr val="dk1"/>
                </a:solidFill>
              </a:defRPr>
            </a:lvl8pPr>
            <a:lvl9pPr lvl="8" rtl="0">
              <a:spcBef>
                <a:spcPts val="0"/>
              </a:spcBef>
              <a:spcAft>
                <a:spcPts val="0"/>
              </a:spcAft>
              <a:buClr>
                <a:schemeClr val="dk1"/>
              </a:buClr>
              <a:buSzPts val="3500"/>
              <a:buNone/>
              <a:defRPr>
                <a:solidFill>
                  <a:schemeClr val="dk1"/>
                </a:solidFill>
              </a:defRPr>
            </a:lvl9pPr>
          </a:lstStyle>
          <a:p>
            <a:endParaRPr/>
          </a:p>
        </p:txBody>
      </p:sp>
      <p:sp>
        <p:nvSpPr>
          <p:cNvPr id="274" name="Google Shape;274;p26"/>
          <p:cNvSpPr/>
          <p:nvPr/>
        </p:nvSpPr>
        <p:spPr>
          <a:xfrm>
            <a:off x="8562275" y="0"/>
            <a:ext cx="5817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75" name="Google Shape;275;p26"/>
          <p:cNvCxnSpPr/>
          <p:nvPr/>
        </p:nvCxnSpPr>
        <p:spPr>
          <a:xfrm rot="10800000" flipH="1">
            <a:off x="1486434" y="4821525"/>
            <a:ext cx="2078400" cy="8400"/>
          </a:xfrm>
          <a:prstGeom prst="straightConnector1">
            <a:avLst/>
          </a:prstGeom>
          <a:noFill/>
          <a:ln w="9525" cap="flat" cmpd="sng">
            <a:solidFill>
              <a:schemeClr val="lt1"/>
            </a:solidFill>
            <a:prstDash val="solid"/>
            <a:round/>
            <a:headEnd type="none" w="med" len="med"/>
            <a:tailEnd type="none" w="med" len="med"/>
          </a:ln>
        </p:spPr>
      </p:cxnSp>
      <p:pic>
        <p:nvPicPr>
          <p:cNvPr id="276" name="Google Shape;276;p26"/>
          <p:cNvPicPr preferRelativeResize="0"/>
          <p:nvPr/>
        </p:nvPicPr>
        <p:blipFill>
          <a:blip r:embed="rId2">
            <a:alphaModFix/>
          </a:blip>
          <a:stretch>
            <a:fillRect/>
          </a:stretch>
        </p:blipFill>
        <p:spPr>
          <a:xfrm>
            <a:off x="459584" y="4696882"/>
            <a:ext cx="696402" cy="290401"/>
          </a:xfrm>
          <a:prstGeom prst="rect">
            <a:avLst/>
          </a:prstGeom>
          <a:noFill/>
          <a:ln>
            <a:noFill/>
          </a:ln>
        </p:spPr>
      </p:pic>
      <p:cxnSp>
        <p:nvCxnSpPr>
          <p:cNvPr id="277" name="Google Shape;277;p26"/>
          <p:cNvCxnSpPr/>
          <p:nvPr/>
        </p:nvCxnSpPr>
        <p:spPr>
          <a:xfrm rot="10800000" flipH="1">
            <a:off x="5709559" y="4821525"/>
            <a:ext cx="2078400" cy="8400"/>
          </a:xfrm>
          <a:prstGeom prst="straightConnector1">
            <a:avLst/>
          </a:prstGeom>
          <a:noFill/>
          <a:ln w="9525" cap="flat" cmpd="sng">
            <a:solidFill>
              <a:schemeClr val="lt1"/>
            </a:solidFill>
            <a:prstDash val="solid"/>
            <a:round/>
            <a:headEnd type="none" w="med" len="med"/>
            <a:tailEnd type="none" w="med" len="med"/>
          </a:ln>
        </p:spPr>
      </p:cxnSp>
      <p:sp>
        <p:nvSpPr>
          <p:cNvPr id="278" name="Google Shape;278;p26">
            <a:hlinkClick r:id="" action="ppaction://hlinkshowjump?jump=nextslide"/>
          </p:cNvPr>
          <p:cNvSpPr/>
          <p:nvPr/>
        </p:nvSpPr>
        <p:spPr>
          <a:xfrm rot="5400000" flipH="1">
            <a:off x="7855160" y="4772025"/>
            <a:ext cx="124200" cy="1074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6">
            <a:hlinkClick r:id="" action="ppaction://hlinkshowjump?jump=previousslide"/>
          </p:cNvPr>
          <p:cNvSpPr/>
          <p:nvPr/>
        </p:nvSpPr>
        <p:spPr>
          <a:xfrm rot="-5400000">
            <a:off x="1287609" y="4773225"/>
            <a:ext cx="121200" cy="1050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80" name="Google Shape;280;p26"/>
          <p:cNvPicPr preferRelativeResize="0"/>
          <p:nvPr/>
        </p:nvPicPr>
        <p:blipFill rotWithShape="1">
          <a:blip r:embed="rId3">
            <a:alphaModFix/>
          </a:blip>
          <a:srcRect t="16357" b="16357"/>
          <a:stretch/>
        </p:blipFill>
        <p:spPr>
          <a:xfrm>
            <a:off x="4026209" y="4383256"/>
            <a:ext cx="1345649" cy="526550"/>
          </a:xfrm>
          <a:prstGeom prst="rect">
            <a:avLst/>
          </a:prstGeom>
          <a:noFill/>
          <a:ln>
            <a:noFill/>
          </a:ln>
        </p:spPr>
      </p:pic>
      <p:sp>
        <p:nvSpPr>
          <p:cNvPr id="281" name="Google Shape;281;p26"/>
          <p:cNvSpPr txBox="1"/>
          <p:nvPr/>
        </p:nvSpPr>
        <p:spPr>
          <a:xfrm>
            <a:off x="3747272" y="4824325"/>
            <a:ext cx="1903500"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i="1">
                <a:solidFill>
                  <a:schemeClr val="dk1"/>
                </a:solidFill>
                <a:latin typeface="Inria Serif Light"/>
                <a:ea typeface="Inria Serif Light"/>
                <a:cs typeface="Inria Serif Light"/>
                <a:sym typeface="Inria Serif Light"/>
              </a:rPr>
              <a:t>Linking together for our mission.</a:t>
            </a:r>
            <a:endParaRPr sz="900" i="1">
              <a:solidFill>
                <a:schemeClr val="dk1"/>
              </a:solidFill>
              <a:latin typeface="Inria Serif Light"/>
              <a:ea typeface="Inria Serif Light"/>
              <a:cs typeface="Inria Serif Light"/>
              <a:sym typeface="Inria Serif Light"/>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hree columns ">
  <p:cSld name="CUSTOM_18_2">
    <p:spTree>
      <p:nvGrpSpPr>
        <p:cNvPr id="1" name="Shape 282"/>
        <p:cNvGrpSpPr/>
        <p:nvPr/>
      </p:nvGrpSpPr>
      <p:grpSpPr>
        <a:xfrm>
          <a:off x="0" y="0"/>
          <a:ext cx="0" cy="0"/>
          <a:chOff x="0" y="0"/>
          <a:chExt cx="0" cy="0"/>
        </a:xfrm>
      </p:grpSpPr>
      <p:sp>
        <p:nvSpPr>
          <p:cNvPr id="283" name="Google Shape;283;p27"/>
          <p:cNvSpPr txBox="1">
            <a:spLocks noGrp="1"/>
          </p:cNvSpPr>
          <p:nvPr>
            <p:ph type="title"/>
          </p:nvPr>
        </p:nvSpPr>
        <p:spPr>
          <a:xfrm>
            <a:off x="1593325" y="2284925"/>
            <a:ext cx="2157900" cy="401700"/>
          </a:xfrm>
          <a:prstGeom prst="rect">
            <a:avLst/>
          </a:prstGeom>
          <a:noFill/>
          <a:ln>
            <a:noFill/>
          </a:ln>
        </p:spPr>
        <p:txBody>
          <a:bodyPr spcFirstLastPara="1" wrap="square" lIns="0" tIns="0" rIns="0" bIns="0" anchor="t" anchorCtr="0">
            <a:noAutofit/>
          </a:bodyPr>
          <a:lstStyle>
            <a:lvl1pPr lvl="0" algn="ctr" rtl="0">
              <a:spcBef>
                <a:spcPts val="0"/>
              </a:spcBef>
              <a:spcAft>
                <a:spcPts val="0"/>
              </a:spcAft>
              <a:buSzPts val="1800"/>
              <a:buNone/>
              <a:defRPr sz="2500" i="0">
                <a:solidFill>
                  <a:schemeClr val="lt1"/>
                </a:solidFill>
              </a:defRPr>
            </a:lvl1pPr>
            <a:lvl2pPr lvl="1" algn="ctr" rtl="0">
              <a:spcBef>
                <a:spcPts val="0"/>
              </a:spcBef>
              <a:spcAft>
                <a:spcPts val="0"/>
              </a:spcAft>
              <a:buSzPts val="1800"/>
              <a:buNone/>
              <a:defRPr sz="1800" b="1"/>
            </a:lvl2pPr>
            <a:lvl3pPr lvl="2" algn="ctr" rtl="0">
              <a:spcBef>
                <a:spcPts val="0"/>
              </a:spcBef>
              <a:spcAft>
                <a:spcPts val="0"/>
              </a:spcAft>
              <a:buSzPts val="1800"/>
              <a:buNone/>
              <a:defRPr sz="1800" b="1"/>
            </a:lvl3pPr>
            <a:lvl4pPr lvl="3" algn="ctr" rtl="0">
              <a:spcBef>
                <a:spcPts val="0"/>
              </a:spcBef>
              <a:spcAft>
                <a:spcPts val="0"/>
              </a:spcAft>
              <a:buSzPts val="1800"/>
              <a:buNone/>
              <a:defRPr sz="1800" b="1"/>
            </a:lvl4pPr>
            <a:lvl5pPr lvl="4" algn="ctr" rtl="0">
              <a:spcBef>
                <a:spcPts val="0"/>
              </a:spcBef>
              <a:spcAft>
                <a:spcPts val="0"/>
              </a:spcAft>
              <a:buSzPts val="1800"/>
              <a:buNone/>
              <a:defRPr sz="1800" b="1"/>
            </a:lvl5pPr>
            <a:lvl6pPr lvl="5" algn="ctr" rtl="0">
              <a:spcBef>
                <a:spcPts val="0"/>
              </a:spcBef>
              <a:spcAft>
                <a:spcPts val="0"/>
              </a:spcAft>
              <a:buSzPts val="1800"/>
              <a:buNone/>
              <a:defRPr sz="1800" b="1"/>
            </a:lvl6pPr>
            <a:lvl7pPr lvl="6" algn="ctr" rtl="0">
              <a:spcBef>
                <a:spcPts val="0"/>
              </a:spcBef>
              <a:spcAft>
                <a:spcPts val="0"/>
              </a:spcAft>
              <a:buSzPts val="1800"/>
              <a:buNone/>
              <a:defRPr sz="1800" b="1"/>
            </a:lvl7pPr>
            <a:lvl8pPr lvl="7" algn="ctr" rtl="0">
              <a:spcBef>
                <a:spcPts val="0"/>
              </a:spcBef>
              <a:spcAft>
                <a:spcPts val="0"/>
              </a:spcAft>
              <a:buSzPts val="1800"/>
              <a:buNone/>
              <a:defRPr sz="1800" b="1"/>
            </a:lvl8pPr>
            <a:lvl9pPr lvl="8" algn="ctr" rtl="0">
              <a:spcBef>
                <a:spcPts val="0"/>
              </a:spcBef>
              <a:spcAft>
                <a:spcPts val="0"/>
              </a:spcAft>
              <a:buSzPts val="1800"/>
              <a:buNone/>
              <a:defRPr sz="1800" b="1"/>
            </a:lvl9pPr>
          </a:lstStyle>
          <a:p>
            <a:endParaRPr/>
          </a:p>
        </p:txBody>
      </p:sp>
      <p:sp>
        <p:nvSpPr>
          <p:cNvPr id="284" name="Google Shape;284;p27"/>
          <p:cNvSpPr txBox="1">
            <a:spLocks noGrp="1"/>
          </p:cNvSpPr>
          <p:nvPr>
            <p:ph type="subTitle" idx="1"/>
          </p:nvPr>
        </p:nvSpPr>
        <p:spPr>
          <a:xfrm>
            <a:off x="1539175" y="2631100"/>
            <a:ext cx="2266200" cy="5925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a:solidFill>
                  <a:schemeClr val="dk1"/>
                </a:solidFill>
                <a:latin typeface="Barlow"/>
                <a:ea typeface="Barlow"/>
                <a:cs typeface="Barlow"/>
                <a:sym typeface="Barlow"/>
              </a:defRPr>
            </a:lvl1pPr>
            <a:lvl2pPr lvl="1" algn="ctr" rtl="0">
              <a:spcBef>
                <a:spcPts val="0"/>
              </a:spcBef>
              <a:spcAft>
                <a:spcPts val="0"/>
              </a:spcAft>
              <a:buNone/>
              <a:defRPr>
                <a:solidFill>
                  <a:schemeClr val="dk1"/>
                </a:solidFill>
                <a:latin typeface="Barlow"/>
                <a:ea typeface="Barlow"/>
                <a:cs typeface="Barlow"/>
                <a:sym typeface="Barlow"/>
              </a:defRPr>
            </a:lvl2pPr>
            <a:lvl3pPr lvl="2" algn="ctr" rtl="0">
              <a:spcBef>
                <a:spcPts val="0"/>
              </a:spcBef>
              <a:spcAft>
                <a:spcPts val="0"/>
              </a:spcAft>
              <a:buNone/>
              <a:defRPr>
                <a:solidFill>
                  <a:schemeClr val="dk1"/>
                </a:solidFill>
                <a:latin typeface="Barlow"/>
                <a:ea typeface="Barlow"/>
                <a:cs typeface="Barlow"/>
                <a:sym typeface="Barlow"/>
              </a:defRPr>
            </a:lvl3pPr>
            <a:lvl4pPr lvl="3" algn="ctr" rtl="0">
              <a:spcBef>
                <a:spcPts val="0"/>
              </a:spcBef>
              <a:spcAft>
                <a:spcPts val="0"/>
              </a:spcAft>
              <a:buNone/>
              <a:defRPr>
                <a:solidFill>
                  <a:schemeClr val="dk1"/>
                </a:solidFill>
                <a:latin typeface="Barlow"/>
                <a:ea typeface="Barlow"/>
                <a:cs typeface="Barlow"/>
                <a:sym typeface="Barlow"/>
              </a:defRPr>
            </a:lvl4pPr>
            <a:lvl5pPr lvl="4" algn="ctr" rtl="0">
              <a:spcBef>
                <a:spcPts val="0"/>
              </a:spcBef>
              <a:spcAft>
                <a:spcPts val="0"/>
              </a:spcAft>
              <a:buNone/>
              <a:defRPr>
                <a:solidFill>
                  <a:schemeClr val="dk1"/>
                </a:solidFill>
                <a:latin typeface="Barlow"/>
                <a:ea typeface="Barlow"/>
                <a:cs typeface="Barlow"/>
                <a:sym typeface="Barlow"/>
              </a:defRPr>
            </a:lvl5pPr>
            <a:lvl6pPr lvl="5" algn="ctr" rtl="0">
              <a:spcBef>
                <a:spcPts val="0"/>
              </a:spcBef>
              <a:spcAft>
                <a:spcPts val="0"/>
              </a:spcAft>
              <a:buNone/>
              <a:defRPr>
                <a:solidFill>
                  <a:schemeClr val="dk1"/>
                </a:solidFill>
                <a:latin typeface="Barlow"/>
                <a:ea typeface="Barlow"/>
                <a:cs typeface="Barlow"/>
                <a:sym typeface="Barlow"/>
              </a:defRPr>
            </a:lvl6pPr>
            <a:lvl7pPr lvl="6" algn="ctr" rtl="0">
              <a:spcBef>
                <a:spcPts val="0"/>
              </a:spcBef>
              <a:spcAft>
                <a:spcPts val="0"/>
              </a:spcAft>
              <a:buNone/>
              <a:defRPr>
                <a:solidFill>
                  <a:schemeClr val="dk1"/>
                </a:solidFill>
                <a:latin typeface="Barlow"/>
                <a:ea typeface="Barlow"/>
                <a:cs typeface="Barlow"/>
                <a:sym typeface="Barlow"/>
              </a:defRPr>
            </a:lvl7pPr>
            <a:lvl8pPr lvl="7" algn="ctr" rtl="0">
              <a:spcBef>
                <a:spcPts val="0"/>
              </a:spcBef>
              <a:spcAft>
                <a:spcPts val="0"/>
              </a:spcAft>
              <a:buNone/>
              <a:defRPr>
                <a:solidFill>
                  <a:schemeClr val="dk1"/>
                </a:solidFill>
                <a:latin typeface="Barlow"/>
                <a:ea typeface="Barlow"/>
                <a:cs typeface="Barlow"/>
                <a:sym typeface="Barlow"/>
              </a:defRPr>
            </a:lvl8pPr>
            <a:lvl9pPr lvl="8" algn="ctr" rtl="0">
              <a:spcBef>
                <a:spcPts val="0"/>
              </a:spcBef>
              <a:spcAft>
                <a:spcPts val="0"/>
              </a:spcAft>
              <a:buNone/>
              <a:defRPr>
                <a:solidFill>
                  <a:schemeClr val="dk1"/>
                </a:solidFill>
                <a:latin typeface="Barlow"/>
                <a:ea typeface="Barlow"/>
                <a:cs typeface="Barlow"/>
                <a:sym typeface="Barlow"/>
              </a:defRPr>
            </a:lvl9pPr>
          </a:lstStyle>
          <a:p>
            <a:endParaRPr/>
          </a:p>
        </p:txBody>
      </p:sp>
      <p:sp>
        <p:nvSpPr>
          <p:cNvPr id="285" name="Google Shape;285;p27"/>
          <p:cNvSpPr txBox="1">
            <a:spLocks noGrp="1"/>
          </p:cNvSpPr>
          <p:nvPr>
            <p:ph type="title" idx="2"/>
          </p:nvPr>
        </p:nvSpPr>
        <p:spPr>
          <a:xfrm>
            <a:off x="1593325" y="1075025"/>
            <a:ext cx="2157900" cy="401700"/>
          </a:xfrm>
          <a:prstGeom prst="rect">
            <a:avLst/>
          </a:prstGeom>
          <a:noFill/>
          <a:ln>
            <a:noFill/>
          </a:ln>
        </p:spPr>
        <p:txBody>
          <a:bodyPr spcFirstLastPara="1" wrap="square" lIns="0" tIns="0" rIns="0" bIns="0" anchor="t" anchorCtr="0">
            <a:noAutofit/>
          </a:bodyPr>
          <a:lstStyle>
            <a:lvl1pPr lvl="0" algn="ctr" rtl="0">
              <a:spcBef>
                <a:spcPts val="0"/>
              </a:spcBef>
              <a:spcAft>
                <a:spcPts val="0"/>
              </a:spcAft>
              <a:buSzPts val="1800"/>
              <a:buNone/>
              <a:defRPr sz="2500" i="0">
                <a:solidFill>
                  <a:schemeClr val="lt1"/>
                </a:solidFill>
              </a:defRPr>
            </a:lvl1pPr>
            <a:lvl2pPr lvl="1" algn="ctr" rtl="0">
              <a:spcBef>
                <a:spcPts val="0"/>
              </a:spcBef>
              <a:spcAft>
                <a:spcPts val="0"/>
              </a:spcAft>
              <a:buSzPts val="1800"/>
              <a:buNone/>
              <a:defRPr sz="1800" b="1"/>
            </a:lvl2pPr>
            <a:lvl3pPr lvl="2" algn="ctr" rtl="0">
              <a:spcBef>
                <a:spcPts val="0"/>
              </a:spcBef>
              <a:spcAft>
                <a:spcPts val="0"/>
              </a:spcAft>
              <a:buSzPts val="1800"/>
              <a:buNone/>
              <a:defRPr sz="1800" b="1"/>
            </a:lvl3pPr>
            <a:lvl4pPr lvl="3" algn="ctr" rtl="0">
              <a:spcBef>
                <a:spcPts val="0"/>
              </a:spcBef>
              <a:spcAft>
                <a:spcPts val="0"/>
              </a:spcAft>
              <a:buSzPts val="1800"/>
              <a:buNone/>
              <a:defRPr sz="1800" b="1"/>
            </a:lvl4pPr>
            <a:lvl5pPr lvl="4" algn="ctr" rtl="0">
              <a:spcBef>
                <a:spcPts val="0"/>
              </a:spcBef>
              <a:spcAft>
                <a:spcPts val="0"/>
              </a:spcAft>
              <a:buSzPts val="1800"/>
              <a:buNone/>
              <a:defRPr sz="1800" b="1"/>
            </a:lvl5pPr>
            <a:lvl6pPr lvl="5" algn="ctr" rtl="0">
              <a:spcBef>
                <a:spcPts val="0"/>
              </a:spcBef>
              <a:spcAft>
                <a:spcPts val="0"/>
              </a:spcAft>
              <a:buSzPts val="1800"/>
              <a:buNone/>
              <a:defRPr sz="1800" b="1"/>
            </a:lvl6pPr>
            <a:lvl7pPr lvl="6" algn="ctr" rtl="0">
              <a:spcBef>
                <a:spcPts val="0"/>
              </a:spcBef>
              <a:spcAft>
                <a:spcPts val="0"/>
              </a:spcAft>
              <a:buSzPts val="1800"/>
              <a:buNone/>
              <a:defRPr sz="1800" b="1"/>
            </a:lvl7pPr>
            <a:lvl8pPr lvl="7" algn="ctr" rtl="0">
              <a:spcBef>
                <a:spcPts val="0"/>
              </a:spcBef>
              <a:spcAft>
                <a:spcPts val="0"/>
              </a:spcAft>
              <a:buSzPts val="1800"/>
              <a:buNone/>
              <a:defRPr sz="1800" b="1"/>
            </a:lvl8pPr>
            <a:lvl9pPr lvl="8" algn="ctr" rtl="0">
              <a:spcBef>
                <a:spcPts val="0"/>
              </a:spcBef>
              <a:spcAft>
                <a:spcPts val="0"/>
              </a:spcAft>
              <a:buSzPts val="1800"/>
              <a:buNone/>
              <a:defRPr sz="1800" b="1"/>
            </a:lvl9pPr>
          </a:lstStyle>
          <a:p>
            <a:endParaRPr/>
          </a:p>
        </p:txBody>
      </p:sp>
      <p:sp>
        <p:nvSpPr>
          <p:cNvPr id="286" name="Google Shape;286;p27"/>
          <p:cNvSpPr txBox="1">
            <a:spLocks noGrp="1"/>
          </p:cNvSpPr>
          <p:nvPr>
            <p:ph type="subTitle" idx="3"/>
          </p:nvPr>
        </p:nvSpPr>
        <p:spPr>
          <a:xfrm>
            <a:off x="1539175" y="1421200"/>
            <a:ext cx="2266200" cy="5925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a:solidFill>
                  <a:schemeClr val="dk1"/>
                </a:solidFill>
                <a:latin typeface="Barlow"/>
                <a:ea typeface="Barlow"/>
                <a:cs typeface="Barlow"/>
                <a:sym typeface="Barlow"/>
              </a:defRPr>
            </a:lvl1pPr>
            <a:lvl2pPr lvl="1" algn="ctr" rtl="0">
              <a:spcBef>
                <a:spcPts val="0"/>
              </a:spcBef>
              <a:spcAft>
                <a:spcPts val="0"/>
              </a:spcAft>
              <a:buNone/>
              <a:defRPr>
                <a:solidFill>
                  <a:schemeClr val="dk1"/>
                </a:solidFill>
                <a:latin typeface="Barlow"/>
                <a:ea typeface="Barlow"/>
                <a:cs typeface="Barlow"/>
                <a:sym typeface="Barlow"/>
              </a:defRPr>
            </a:lvl2pPr>
            <a:lvl3pPr lvl="2" algn="ctr" rtl="0">
              <a:spcBef>
                <a:spcPts val="0"/>
              </a:spcBef>
              <a:spcAft>
                <a:spcPts val="0"/>
              </a:spcAft>
              <a:buNone/>
              <a:defRPr>
                <a:solidFill>
                  <a:schemeClr val="dk1"/>
                </a:solidFill>
                <a:latin typeface="Barlow"/>
                <a:ea typeface="Barlow"/>
                <a:cs typeface="Barlow"/>
                <a:sym typeface="Barlow"/>
              </a:defRPr>
            </a:lvl3pPr>
            <a:lvl4pPr lvl="3" algn="ctr" rtl="0">
              <a:spcBef>
                <a:spcPts val="0"/>
              </a:spcBef>
              <a:spcAft>
                <a:spcPts val="0"/>
              </a:spcAft>
              <a:buNone/>
              <a:defRPr>
                <a:solidFill>
                  <a:schemeClr val="dk1"/>
                </a:solidFill>
                <a:latin typeface="Barlow"/>
                <a:ea typeface="Barlow"/>
                <a:cs typeface="Barlow"/>
                <a:sym typeface="Barlow"/>
              </a:defRPr>
            </a:lvl4pPr>
            <a:lvl5pPr lvl="4" algn="ctr" rtl="0">
              <a:spcBef>
                <a:spcPts val="0"/>
              </a:spcBef>
              <a:spcAft>
                <a:spcPts val="0"/>
              </a:spcAft>
              <a:buNone/>
              <a:defRPr>
                <a:solidFill>
                  <a:schemeClr val="dk1"/>
                </a:solidFill>
                <a:latin typeface="Barlow"/>
                <a:ea typeface="Barlow"/>
                <a:cs typeface="Barlow"/>
                <a:sym typeface="Barlow"/>
              </a:defRPr>
            </a:lvl5pPr>
            <a:lvl6pPr lvl="5" algn="ctr" rtl="0">
              <a:spcBef>
                <a:spcPts val="0"/>
              </a:spcBef>
              <a:spcAft>
                <a:spcPts val="0"/>
              </a:spcAft>
              <a:buNone/>
              <a:defRPr>
                <a:solidFill>
                  <a:schemeClr val="dk1"/>
                </a:solidFill>
                <a:latin typeface="Barlow"/>
                <a:ea typeface="Barlow"/>
                <a:cs typeface="Barlow"/>
                <a:sym typeface="Barlow"/>
              </a:defRPr>
            </a:lvl6pPr>
            <a:lvl7pPr lvl="6" algn="ctr" rtl="0">
              <a:spcBef>
                <a:spcPts val="0"/>
              </a:spcBef>
              <a:spcAft>
                <a:spcPts val="0"/>
              </a:spcAft>
              <a:buNone/>
              <a:defRPr>
                <a:solidFill>
                  <a:schemeClr val="dk1"/>
                </a:solidFill>
                <a:latin typeface="Barlow"/>
                <a:ea typeface="Barlow"/>
                <a:cs typeface="Barlow"/>
                <a:sym typeface="Barlow"/>
              </a:defRPr>
            </a:lvl7pPr>
            <a:lvl8pPr lvl="7" algn="ctr" rtl="0">
              <a:spcBef>
                <a:spcPts val="0"/>
              </a:spcBef>
              <a:spcAft>
                <a:spcPts val="0"/>
              </a:spcAft>
              <a:buNone/>
              <a:defRPr>
                <a:solidFill>
                  <a:schemeClr val="dk1"/>
                </a:solidFill>
                <a:latin typeface="Barlow"/>
                <a:ea typeface="Barlow"/>
                <a:cs typeface="Barlow"/>
                <a:sym typeface="Barlow"/>
              </a:defRPr>
            </a:lvl8pPr>
            <a:lvl9pPr lvl="8" algn="ctr" rtl="0">
              <a:spcBef>
                <a:spcPts val="0"/>
              </a:spcBef>
              <a:spcAft>
                <a:spcPts val="0"/>
              </a:spcAft>
              <a:buNone/>
              <a:defRPr>
                <a:solidFill>
                  <a:schemeClr val="dk1"/>
                </a:solidFill>
                <a:latin typeface="Barlow"/>
                <a:ea typeface="Barlow"/>
                <a:cs typeface="Barlow"/>
                <a:sym typeface="Barlow"/>
              </a:defRPr>
            </a:lvl9pPr>
          </a:lstStyle>
          <a:p>
            <a:endParaRPr/>
          </a:p>
        </p:txBody>
      </p:sp>
      <p:sp>
        <p:nvSpPr>
          <p:cNvPr id="287" name="Google Shape;287;p27"/>
          <p:cNvSpPr txBox="1">
            <a:spLocks noGrp="1"/>
          </p:cNvSpPr>
          <p:nvPr>
            <p:ph type="title" idx="4"/>
          </p:nvPr>
        </p:nvSpPr>
        <p:spPr>
          <a:xfrm>
            <a:off x="1593325" y="3494825"/>
            <a:ext cx="2157900" cy="401700"/>
          </a:xfrm>
          <a:prstGeom prst="rect">
            <a:avLst/>
          </a:prstGeom>
          <a:noFill/>
          <a:ln>
            <a:noFill/>
          </a:ln>
        </p:spPr>
        <p:txBody>
          <a:bodyPr spcFirstLastPara="1" wrap="square" lIns="0" tIns="0" rIns="0" bIns="0" anchor="t" anchorCtr="0">
            <a:noAutofit/>
          </a:bodyPr>
          <a:lstStyle>
            <a:lvl1pPr lvl="0" algn="ctr" rtl="0">
              <a:spcBef>
                <a:spcPts val="0"/>
              </a:spcBef>
              <a:spcAft>
                <a:spcPts val="0"/>
              </a:spcAft>
              <a:buSzPts val="1800"/>
              <a:buNone/>
              <a:defRPr sz="2500" i="0">
                <a:solidFill>
                  <a:schemeClr val="lt1"/>
                </a:solidFill>
              </a:defRPr>
            </a:lvl1pPr>
            <a:lvl2pPr lvl="1" algn="ctr" rtl="0">
              <a:spcBef>
                <a:spcPts val="0"/>
              </a:spcBef>
              <a:spcAft>
                <a:spcPts val="0"/>
              </a:spcAft>
              <a:buSzPts val="1800"/>
              <a:buNone/>
              <a:defRPr sz="1800" b="1"/>
            </a:lvl2pPr>
            <a:lvl3pPr lvl="2" algn="ctr" rtl="0">
              <a:spcBef>
                <a:spcPts val="0"/>
              </a:spcBef>
              <a:spcAft>
                <a:spcPts val="0"/>
              </a:spcAft>
              <a:buSzPts val="1800"/>
              <a:buNone/>
              <a:defRPr sz="1800" b="1"/>
            </a:lvl3pPr>
            <a:lvl4pPr lvl="3" algn="ctr" rtl="0">
              <a:spcBef>
                <a:spcPts val="0"/>
              </a:spcBef>
              <a:spcAft>
                <a:spcPts val="0"/>
              </a:spcAft>
              <a:buSzPts val="1800"/>
              <a:buNone/>
              <a:defRPr sz="1800" b="1"/>
            </a:lvl4pPr>
            <a:lvl5pPr lvl="4" algn="ctr" rtl="0">
              <a:spcBef>
                <a:spcPts val="0"/>
              </a:spcBef>
              <a:spcAft>
                <a:spcPts val="0"/>
              </a:spcAft>
              <a:buSzPts val="1800"/>
              <a:buNone/>
              <a:defRPr sz="1800" b="1"/>
            </a:lvl5pPr>
            <a:lvl6pPr lvl="5" algn="ctr" rtl="0">
              <a:spcBef>
                <a:spcPts val="0"/>
              </a:spcBef>
              <a:spcAft>
                <a:spcPts val="0"/>
              </a:spcAft>
              <a:buSzPts val="1800"/>
              <a:buNone/>
              <a:defRPr sz="1800" b="1"/>
            </a:lvl6pPr>
            <a:lvl7pPr lvl="6" algn="ctr" rtl="0">
              <a:spcBef>
                <a:spcPts val="0"/>
              </a:spcBef>
              <a:spcAft>
                <a:spcPts val="0"/>
              </a:spcAft>
              <a:buSzPts val="1800"/>
              <a:buNone/>
              <a:defRPr sz="1800" b="1"/>
            </a:lvl7pPr>
            <a:lvl8pPr lvl="7" algn="ctr" rtl="0">
              <a:spcBef>
                <a:spcPts val="0"/>
              </a:spcBef>
              <a:spcAft>
                <a:spcPts val="0"/>
              </a:spcAft>
              <a:buSzPts val="1800"/>
              <a:buNone/>
              <a:defRPr sz="1800" b="1"/>
            </a:lvl8pPr>
            <a:lvl9pPr lvl="8" algn="ctr" rtl="0">
              <a:spcBef>
                <a:spcPts val="0"/>
              </a:spcBef>
              <a:spcAft>
                <a:spcPts val="0"/>
              </a:spcAft>
              <a:buSzPts val="1800"/>
              <a:buNone/>
              <a:defRPr sz="1800" b="1"/>
            </a:lvl9pPr>
          </a:lstStyle>
          <a:p>
            <a:endParaRPr/>
          </a:p>
        </p:txBody>
      </p:sp>
      <p:sp>
        <p:nvSpPr>
          <p:cNvPr id="288" name="Google Shape;288;p27"/>
          <p:cNvSpPr txBox="1">
            <a:spLocks noGrp="1"/>
          </p:cNvSpPr>
          <p:nvPr>
            <p:ph type="subTitle" idx="5"/>
          </p:nvPr>
        </p:nvSpPr>
        <p:spPr>
          <a:xfrm>
            <a:off x="1539175" y="3841000"/>
            <a:ext cx="2266200" cy="5610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a:solidFill>
                  <a:schemeClr val="dk1"/>
                </a:solidFill>
                <a:latin typeface="Barlow"/>
                <a:ea typeface="Barlow"/>
                <a:cs typeface="Barlow"/>
                <a:sym typeface="Barlow"/>
              </a:defRPr>
            </a:lvl1pPr>
            <a:lvl2pPr lvl="1" algn="ctr" rtl="0">
              <a:spcBef>
                <a:spcPts val="0"/>
              </a:spcBef>
              <a:spcAft>
                <a:spcPts val="0"/>
              </a:spcAft>
              <a:buNone/>
              <a:defRPr>
                <a:solidFill>
                  <a:schemeClr val="dk1"/>
                </a:solidFill>
                <a:latin typeface="Barlow"/>
                <a:ea typeface="Barlow"/>
                <a:cs typeface="Barlow"/>
                <a:sym typeface="Barlow"/>
              </a:defRPr>
            </a:lvl2pPr>
            <a:lvl3pPr lvl="2" algn="ctr" rtl="0">
              <a:spcBef>
                <a:spcPts val="0"/>
              </a:spcBef>
              <a:spcAft>
                <a:spcPts val="0"/>
              </a:spcAft>
              <a:buNone/>
              <a:defRPr>
                <a:solidFill>
                  <a:schemeClr val="dk1"/>
                </a:solidFill>
                <a:latin typeface="Barlow"/>
                <a:ea typeface="Barlow"/>
                <a:cs typeface="Barlow"/>
                <a:sym typeface="Barlow"/>
              </a:defRPr>
            </a:lvl3pPr>
            <a:lvl4pPr lvl="3" algn="ctr" rtl="0">
              <a:spcBef>
                <a:spcPts val="0"/>
              </a:spcBef>
              <a:spcAft>
                <a:spcPts val="0"/>
              </a:spcAft>
              <a:buNone/>
              <a:defRPr>
                <a:solidFill>
                  <a:schemeClr val="dk1"/>
                </a:solidFill>
                <a:latin typeface="Barlow"/>
                <a:ea typeface="Barlow"/>
                <a:cs typeface="Barlow"/>
                <a:sym typeface="Barlow"/>
              </a:defRPr>
            </a:lvl4pPr>
            <a:lvl5pPr lvl="4" algn="ctr" rtl="0">
              <a:spcBef>
                <a:spcPts val="0"/>
              </a:spcBef>
              <a:spcAft>
                <a:spcPts val="0"/>
              </a:spcAft>
              <a:buNone/>
              <a:defRPr>
                <a:solidFill>
                  <a:schemeClr val="dk1"/>
                </a:solidFill>
                <a:latin typeface="Barlow"/>
                <a:ea typeface="Barlow"/>
                <a:cs typeface="Barlow"/>
                <a:sym typeface="Barlow"/>
              </a:defRPr>
            </a:lvl5pPr>
            <a:lvl6pPr lvl="5" algn="ctr" rtl="0">
              <a:spcBef>
                <a:spcPts val="0"/>
              </a:spcBef>
              <a:spcAft>
                <a:spcPts val="0"/>
              </a:spcAft>
              <a:buNone/>
              <a:defRPr>
                <a:solidFill>
                  <a:schemeClr val="dk1"/>
                </a:solidFill>
                <a:latin typeface="Barlow"/>
                <a:ea typeface="Barlow"/>
                <a:cs typeface="Barlow"/>
                <a:sym typeface="Barlow"/>
              </a:defRPr>
            </a:lvl6pPr>
            <a:lvl7pPr lvl="6" algn="ctr" rtl="0">
              <a:spcBef>
                <a:spcPts val="0"/>
              </a:spcBef>
              <a:spcAft>
                <a:spcPts val="0"/>
              </a:spcAft>
              <a:buNone/>
              <a:defRPr>
                <a:solidFill>
                  <a:schemeClr val="dk1"/>
                </a:solidFill>
                <a:latin typeface="Barlow"/>
                <a:ea typeface="Barlow"/>
                <a:cs typeface="Barlow"/>
                <a:sym typeface="Barlow"/>
              </a:defRPr>
            </a:lvl7pPr>
            <a:lvl8pPr lvl="7" algn="ctr" rtl="0">
              <a:spcBef>
                <a:spcPts val="0"/>
              </a:spcBef>
              <a:spcAft>
                <a:spcPts val="0"/>
              </a:spcAft>
              <a:buNone/>
              <a:defRPr>
                <a:solidFill>
                  <a:schemeClr val="dk1"/>
                </a:solidFill>
                <a:latin typeface="Barlow"/>
                <a:ea typeface="Barlow"/>
                <a:cs typeface="Barlow"/>
                <a:sym typeface="Barlow"/>
              </a:defRPr>
            </a:lvl8pPr>
            <a:lvl9pPr lvl="8" algn="ctr" rtl="0">
              <a:spcBef>
                <a:spcPts val="0"/>
              </a:spcBef>
              <a:spcAft>
                <a:spcPts val="0"/>
              </a:spcAft>
              <a:buNone/>
              <a:defRPr>
                <a:solidFill>
                  <a:schemeClr val="dk1"/>
                </a:solidFill>
                <a:latin typeface="Barlow"/>
                <a:ea typeface="Barlow"/>
                <a:cs typeface="Barlow"/>
                <a:sym typeface="Barlow"/>
              </a:defRPr>
            </a:lvl9pPr>
          </a:lstStyle>
          <a:p>
            <a:endParaRPr/>
          </a:p>
        </p:txBody>
      </p:sp>
      <p:sp>
        <p:nvSpPr>
          <p:cNvPr id="289" name="Google Shape;289;p27"/>
          <p:cNvSpPr txBox="1">
            <a:spLocks noGrp="1"/>
          </p:cNvSpPr>
          <p:nvPr>
            <p:ph type="title" idx="6"/>
          </p:nvPr>
        </p:nvSpPr>
        <p:spPr>
          <a:xfrm>
            <a:off x="825850" y="358275"/>
            <a:ext cx="7444800" cy="5184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90" name="Google Shape;290;p27"/>
          <p:cNvSpPr/>
          <p:nvPr/>
        </p:nvSpPr>
        <p:spPr>
          <a:xfrm>
            <a:off x="0" y="0"/>
            <a:ext cx="5817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91" name="Google Shape;291;p27"/>
          <p:cNvCxnSpPr/>
          <p:nvPr/>
        </p:nvCxnSpPr>
        <p:spPr>
          <a:xfrm rot="10800000" flipH="1">
            <a:off x="1969522" y="4816250"/>
            <a:ext cx="2078400" cy="8400"/>
          </a:xfrm>
          <a:prstGeom prst="straightConnector1">
            <a:avLst/>
          </a:prstGeom>
          <a:noFill/>
          <a:ln w="9525" cap="flat" cmpd="sng">
            <a:solidFill>
              <a:schemeClr val="lt1"/>
            </a:solidFill>
            <a:prstDash val="solid"/>
            <a:round/>
            <a:headEnd type="none" w="med" len="med"/>
            <a:tailEnd type="none" w="med" len="med"/>
          </a:ln>
        </p:spPr>
      </p:cxnSp>
      <p:pic>
        <p:nvPicPr>
          <p:cNvPr id="292" name="Google Shape;292;p27"/>
          <p:cNvPicPr preferRelativeResize="0"/>
          <p:nvPr/>
        </p:nvPicPr>
        <p:blipFill>
          <a:blip r:embed="rId2">
            <a:alphaModFix/>
          </a:blip>
          <a:stretch>
            <a:fillRect/>
          </a:stretch>
        </p:blipFill>
        <p:spPr>
          <a:xfrm>
            <a:off x="942672" y="4691607"/>
            <a:ext cx="696402" cy="290401"/>
          </a:xfrm>
          <a:prstGeom prst="rect">
            <a:avLst/>
          </a:prstGeom>
          <a:noFill/>
          <a:ln>
            <a:noFill/>
          </a:ln>
        </p:spPr>
      </p:pic>
      <p:cxnSp>
        <p:nvCxnSpPr>
          <p:cNvPr id="293" name="Google Shape;293;p27"/>
          <p:cNvCxnSpPr/>
          <p:nvPr/>
        </p:nvCxnSpPr>
        <p:spPr>
          <a:xfrm rot="10800000" flipH="1">
            <a:off x="6192647" y="4816250"/>
            <a:ext cx="2078400" cy="8400"/>
          </a:xfrm>
          <a:prstGeom prst="straightConnector1">
            <a:avLst/>
          </a:prstGeom>
          <a:noFill/>
          <a:ln w="9525" cap="flat" cmpd="sng">
            <a:solidFill>
              <a:schemeClr val="lt1"/>
            </a:solidFill>
            <a:prstDash val="solid"/>
            <a:round/>
            <a:headEnd type="none" w="med" len="med"/>
            <a:tailEnd type="none" w="med" len="med"/>
          </a:ln>
        </p:spPr>
      </p:cxnSp>
      <p:sp>
        <p:nvSpPr>
          <p:cNvPr id="294" name="Google Shape;294;p27">
            <a:hlinkClick r:id="" action="ppaction://hlinkshowjump?jump=nextslide"/>
          </p:cNvPr>
          <p:cNvSpPr/>
          <p:nvPr/>
        </p:nvSpPr>
        <p:spPr>
          <a:xfrm rot="5400000" flipH="1">
            <a:off x="8338248" y="4766750"/>
            <a:ext cx="124200" cy="1074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7">
            <a:hlinkClick r:id="" action="ppaction://hlinkshowjump?jump=previousslide"/>
          </p:cNvPr>
          <p:cNvSpPr/>
          <p:nvPr/>
        </p:nvSpPr>
        <p:spPr>
          <a:xfrm rot="-5400000">
            <a:off x="1770696" y="4767950"/>
            <a:ext cx="121200" cy="1050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96" name="Google Shape;296;p27"/>
          <p:cNvPicPr preferRelativeResize="0"/>
          <p:nvPr/>
        </p:nvPicPr>
        <p:blipFill rotWithShape="1">
          <a:blip r:embed="rId3">
            <a:alphaModFix/>
          </a:blip>
          <a:srcRect t="16357" b="16357"/>
          <a:stretch/>
        </p:blipFill>
        <p:spPr>
          <a:xfrm>
            <a:off x="4509297" y="4377981"/>
            <a:ext cx="1345649" cy="526550"/>
          </a:xfrm>
          <a:prstGeom prst="rect">
            <a:avLst/>
          </a:prstGeom>
          <a:noFill/>
          <a:ln>
            <a:noFill/>
          </a:ln>
        </p:spPr>
      </p:pic>
      <p:sp>
        <p:nvSpPr>
          <p:cNvPr id="297" name="Google Shape;297;p27"/>
          <p:cNvSpPr txBox="1"/>
          <p:nvPr/>
        </p:nvSpPr>
        <p:spPr>
          <a:xfrm>
            <a:off x="4230359" y="4819050"/>
            <a:ext cx="1903500"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i="1">
                <a:solidFill>
                  <a:schemeClr val="dk1"/>
                </a:solidFill>
                <a:latin typeface="Inria Serif Light"/>
                <a:ea typeface="Inria Serif Light"/>
                <a:cs typeface="Inria Serif Light"/>
                <a:sym typeface="Inria Serif Light"/>
              </a:rPr>
              <a:t>Linking together for our mission.</a:t>
            </a:r>
            <a:endParaRPr sz="900" i="1">
              <a:solidFill>
                <a:schemeClr val="dk1"/>
              </a:solidFill>
              <a:latin typeface="Inria Serif Light"/>
              <a:ea typeface="Inria Serif Light"/>
              <a:cs typeface="Inria Serif Light"/>
              <a:sym typeface="Inria Serif Light"/>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four columns">
  <p:cSld name="CUSTOM_12_1_1">
    <p:spTree>
      <p:nvGrpSpPr>
        <p:cNvPr id="1" name="Shape 298"/>
        <p:cNvGrpSpPr/>
        <p:nvPr/>
      </p:nvGrpSpPr>
      <p:grpSpPr>
        <a:xfrm>
          <a:off x="0" y="0"/>
          <a:ext cx="0" cy="0"/>
          <a:chOff x="0" y="0"/>
          <a:chExt cx="0" cy="0"/>
        </a:xfrm>
      </p:grpSpPr>
      <p:sp>
        <p:nvSpPr>
          <p:cNvPr id="299" name="Google Shape;299;p28"/>
          <p:cNvSpPr txBox="1">
            <a:spLocks noGrp="1"/>
          </p:cNvSpPr>
          <p:nvPr>
            <p:ph type="title"/>
          </p:nvPr>
        </p:nvSpPr>
        <p:spPr>
          <a:xfrm>
            <a:off x="825850" y="358275"/>
            <a:ext cx="7444800" cy="5184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00" name="Google Shape;300;p28"/>
          <p:cNvSpPr txBox="1">
            <a:spLocks noGrp="1"/>
          </p:cNvSpPr>
          <p:nvPr>
            <p:ph type="title" idx="2"/>
          </p:nvPr>
        </p:nvSpPr>
        <p:spPr>
          <a:xfrm>
            <a:off x="4898312" y="1503250"/>
            <a:ext cx="2662500" cy="401700"/>
          </a:xfrm>
          <a:prstGeom prst="rect">
            <a:avLst/>
          </a:prstGeom>
          <a:noFill/>
          <a:ln>
            <a:noFill/>
          </a:ln>
        </p:spPr>
        <p:txBody>
          <a:bodyPr spcFirstLastPara="1" wrap="square" lIns="0" tIns="0" rIns="0" bIns="0" anchor="ctr" anchorCtr="0">
            <a:noAutofit/>
          </a:bodyPr>
          <a:lstStyle>
            <a:lvl1pPr lvl="0" algn="ctr" rtl="0">
              <a:spcBef>
                <a:spcPts val="0"/>
              </a:spcBef>
              <a:spcAft>
                <a:spcPts val="0"/>
              </a:spcAft>
              <a:buSzPts val="1800"/>
              <a:buNone/>
              <a:defRPr sz="2500" i="0">
                <a:solidFill>
                  <a:schemeClr val="lt1"/>
                </a:solidFill>
              </a:defRPr>
            </a:lvl1pPr>
            <a:lvl2pPr lvl="1" algn="ctr" rtl="0">
              <a:spcBef>
                <a:spcPts val="0"/>
              </a:spcBef>
              <a:spcAft>
                <a:spcPts val="0"/>
              </a:spcAft>
              <a:buSzPts val="1800"/>
              <a:buNone/>
              <a:defRPr sz="1800" b="1"/>
            </a:lvl2pPr>
            <a:lvl3pPr lvl="2" algn="ctr" rtl="0">
              <a:spcBef>
                <a:spcPts val="0"/>
              </a:spcBef>
              <a:spcAft>
                <a:spcPts val="0"/>
              </a:spcAft>
              <a:buSzPts val="1800"/>
              <a:buNone/>
              <a:defRPr sz="1800" b="1"/>
            </a:lvl3pPr>
            <a:lvl4pPr lvl="3" algn="ctr" rtl="0">
              <a:spcBef>
                <a:spcPts val="0"/>
              </a:spcBef>
              <a:spcAft>
                <a:spcPts val="0"/>
              </a:spcAft>
              <a:buSzPts val="1800"/>
              <a:buNone/>
              <a:defRPr sz="1800" b="1"/>
            </a:lvl4pPr>
            <a:lvl5pPr lvl="4" algn="ctr" rtl="0">
              <a:spcBef>
                <a:spcPts val="0"/>
              </a:spcBef>
              <a:spcAft>
                <a:spcPts val="0"/>
              </a:spcAft>
              <a:buSzPts val="1800"/>
              <a:buNone/>
              <a:defRPr sz="1800" b="1"/>
            </a:lvl5pPr>
            <a:lvl6pPr lvl="5" algn="ctr" rtl="0">
              <a:spcBef>
                <a:spcPts val="0"/>
              </a:spcBef>
              <a:spcAft>
                <a:spcPts val="0"/>
              </a:spcAft>
              <a:buSzPts val="1800"/>
              <a:buNone/>
              <a:defRPr sz="1800" b="1"/>
            </a:lvl6pPr>
            <a:lvl7pPr lvl="6" algn="ctr" rtl="0">
              <a:spcBef>
                <a:spcPts val="0"/>
              </a:spcBef>
              <a:spcAft>
                <a:spcPts val="0"/>
              </a:spcAft>
              <a:buSzPts val="1800"/>
              <a:buNone/>
              <a:defRPr sz="1800" b="1"/>
            </a:lvl7pPr>
            <a:lvl8pPr lvl="7" algn="ctr" rtl="0">
              <a:spcBef>
                <a:spcPts val="0"/>
              </a:spcBef>
              <a:spcAft>
                <a:spcPts val="0"/>
              </a:spcAft>
              <a:buSzPts val="1800"/>
              <a:buNone/>
              <a:defRPr sz="1800" b="1"/>
            </a:lvl8pPr>
            <a:lvl9pPr lvl="8" algn="ctr" rtl="0">
              <a:spcBef>
                <a:spcPts val="0"/>
              </a:spcBef>
              <a:spcAft>
                <a:spcPts val="0"/>
              </a:spcAft>
              <a:buSzPts val="1800"/>
              <a:buNone/>
              <a:defRPr sz="1800" b="1"/>
            </a:lvl9pPr>
          </a:lstStyle>
          <a:p>
            <a:endParaRPr/>
          </a:p>
        </p:txBody>
      </p:sp>
      <p:sp>
        <p:nvSpPr>
          <p:cNvPr id="301" name="Google Shape;301;p28"/>
          <p:cNvSpPr txBox="1">
            <a:spLocks noGrp="1"/>
          </p:cNvSpPr>
          <p:nvPr>
            <p:ph type="subTitle" idx="1"/>
          </p:nvPr>
        </p:nvSpPr>
        <p:spPr>
          <a:xfrm>
            <a:off x="4820762" y="1864275"/>
            <a:ext cx="2817600" cy="808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a:solidFill>
                  <a:schemeClr val="dk1"/>
                </a:solidFill>
                <a:latin typeface="Barlow"/>
                <a:ea typeface="Barlow"/>
                <a:cs typeface="Barlow"/>
                <a:sym typeface="Barlow"/>
              </a:defRPr>
            </a:lvl1pPr>
            <a:lvl2pPr lvl="1" algn="ctr" rtl="0">
              <a:spcBef>
                <a:spcPts val="0"/>
              </a:spcBef>
              <a:spcAft>
                <a:spcPts val="0"/>
              </a:spcAft>
              <a:buNone/>
              <a:defRPr>
                <a:solidFill>
                  <a:schemeClr val="dk1"/>
                </a:solidFill>
                <a:latin typeface="Barlow"/>
                <a:ea typeface="Barlow"/>
                <a:cs typeface="Barlow"/>
                <a:sym typeface="Barlow"/>
              </a:defRPr>
            </a:lvl2pPr>
            <a:lvl3pPr lvl="2" algn="ctr" rtl="0">
              <a:spcBef>
                <a:spcPts val="0"/>
              </a:spcBef>
              <a:spcAft>
                <a:spcPts val="0"/>
              </a:spcAft>
              <a:buNone/>
              <a:defRPr>
                <a:solidFill>
                  <a:schemeClr val="dk1"/>
                </a:solidFill>
                <a:latin typeface="Barlow"/>
                <a:ea typeface="Barlow"/>
                <a:cs typeface="Barlow"/>
                <a:sym typeface="Barlow"/>
              </a:defRPr>
            </a:lvl3pPr>
            <a:lvl4pPr lvl="3" algn="ctr" rtl="0">
              <a:spcBef>
                <a:spcPts val="0"/>
              </a:spcBef>
              <a:spcAft>
                <a:spcPts val="0"/>
              </a:spcAft>
              <a:buNone/>
              <a:defRPr>
                <a:solidFill>
                  <a:schemeClr val="dk1"/>
                </a:solidFill>
                <a:latin typeface="Barlow"/>
                <a:ea typeface="Barlow"/>
                <a:cs typeface="Barlow"/>
                <a:sym typeface="Barlow"/>
              </a:defRPr>
            </a:lvl4pPr>
            <a:lvl5pPr lvl="4" algn="ctr" rtl="0">
              <a:spcBef>
                <a:spcPts val="0"/>
              </a:spcBef>
              <a:spcAft>
                <a:spcPts val="0"/>
              </a:spcAft>
              <a:buNone/>
              <a:defRPr>
                <a:solidFill>
                  <a:schemeClr val="dk1"/>
                </a:solidFill>
                <a:latin typeface="Barlow"/>
                <a:ea typeface="Barlow"/>
                <a:cs typeface="Barlow"/>
                <a:sym typeface="Barlow"/>
              </a:defRPr>
            </a:lvl5pPr>
            <a:lvl6pPr lvl="5" algn="ctr" rtl="0">
              <a:spcBef>
                <a:spcPts val="0"/>
              </a:spcBef>
              <a:spcAft>
                <a:spcPts val="0"/>
              </a:spcAft>
              <a:buNone/>
              <a:defRPr>
                <a:solidFill>
                  <a:schemeClr val="dk1"/>
                </a:solidFill>
                <a:latin typeface="Barlow"/>
                <a:ea typeface="Barlow"/>
                <a:cs typeface="Barlow"/>
                <a:sym typeface="Barlow"/>
              </a:defRPr>
            </a:lvl6pPr>
            <a:lvl7pPr lvl="6" algn="ctr" rtl="0">
              <a:spcBef>
                <a:spcPts val="0"/>
              </a:spcBef>
              <a:spcAft>
                <a:spcPts val="0"/>
              </a:spcAft>
              <a:buNone/>
              <a:defRPr>
                <a:solidFill>
                  <a:schemeClr val="dk1"/>
                </a:solidFill>
                <a:latin typeface="Barlow"/>
                <a:ea typeface="Barlow"/>
                <a:cs typeface="Barlow"/>
                <a:sym typeface="Barlow"/>
              </a:defRPr>
            </a:lvl7pPr>
            <a:lvl8pPr lvl="7" algn="ctr" rtl="0">
              <a:spcBef>
                <a:spcPts val="0"/>
              </a:spcBef>
              <a:spcAft>
                <a:spcPts val="0"/>
              </a:spcAft>
              <a:buNone/>
              <a:defRPr>
                <a:solidFill>
                  <a:schemeClr val="dk1"/>
                </a:solidFill>
                <a:latin typeface="Barlow"/>
                <a:ea typeface="Barlow"/>
                <a:cs typeface="Barlow"/>
                <a:sym typeface="Barlow"/>
              </a:defRPr>
            </a:lvl8pPr>
            <a:lvl9pPr lvl="8" algn="ctr" rtl="0">
              <a:spcBef>
                <a:spcPts val="0"/>
              </a:spcBef>
              <a:spcAft>
                <a:spcPts val="0"/>
              </a:spcAft>
              <a:buNone/>
              <a:defRPr>
                <a:solidFill>
                  <a:schemeClr val="dk1"/>
                </a:solidFill>
                <a:latin typeface="Barlow"/>
                <a:ea typeface="Barlow"/>
                <a:cs typeface="Barlow"/>
                <a:sym typeface="Barlow"/>
              </a:defRPr>
            </a:lvl9pPr>
          </a:lstStyle>
          <a:p>
            <a:endParaRPr/>
          </a:p>
        </p:txBody>
      </p:sp>
      <p:sp>
        <p:nvSpPr>
          <p:cNvPr id="302" name="Google Shape;302;p28"/>
          <p:cNvSpPr txBox="1">
            <a:spLocks noGrp="1"/>
          </p:cNvSpPr>
          <p:nvPr>
            <p:ph type="title" idx="3"/>
          </p:nvPr>
        </p:nvSpPr>
        <p:spPr>
          <a:xfrm>
            <a:off x="1583188" y="1503250"/>
            <a:ext cx="2662500" cy="401700"/>
          </a:xfrm>
          <a:prstGeom prst="rect">
            <a:avLst/>
          </a:prstGeom>
          <a:noFill/>
          <a:ln>
            <a:noFill/>
          </a:ln>
        </p:spPr>
        <p:txBody>
          <a:bodyPr spcFirstLastPara="1" wrap="square" lIns="0" tIns="0" rIns="0" bIns="0" anchor="ctr" anchorCtr="0">
            <a:noAutofit/>
          </a:bodyPr>
          <a:lstStyle>
            <a:lvl1pPr lvl="0" algn="ctr" rtl="0">
              <a:spcBef>
                <a:spcPts val="0"/>
              </a:spcBef>
              <a:spcAft>
                <a:spcPts val="0"/>
              </a:spcAft>
              <a:buSzPts val="1800"/>
              <a:buNone/>
              <a:defRPr sz="2500" i="0">
                <a:solidFill>
                  <a:schemeClr val="lt1"/>
                </a:solidFill>
              </a:defRPr>
            </a:lvl1pPr>
            <a:lvl2pPr lvl="1" algn="ctr" rtl="0">
              <a:spcBef>
                <a:spcPts val="0"/>
              </a:spcBef>
              <a:spcAft>
                <a:spcPts val="0"/>
              </a:spcAft>
              <a:buSzPts val="1800"/>
              <a:buNone/>
              <a:defRPr sz="1800" b="1"/>
            </a:lvl2pPr>
            <a:lvl3pPr lvl="2" algn="ctr" rtl="0">
              <a:spcBef>
                <a:spcPts val="0"/>
              </a:spcBef>
              <a:spcAft>
                <a:spcPts val="0"/>
              </a:spcAft>
              <a:buSzPts val="1800"/>
              <a:buNone/>
              <a:defRPr sz="1800" b="1"/>
            </a:lvl3pPr>
            <a:lvl4pPr lvl="3" algn="ctr" rtl="0">
              <a:spcBef>
                <a:spcPts val="0"/>
              </a:spcBef>
              <a:spcAft>
                <a:spcPts val="0"/>
              </a:spcAft>
              <a:buSzPts val="1800"/>
              <a:buNone/>
              <a:defRPr sz="1800" b="1"/>
            </a:lvl4pPr>
            <a:lvl5pPr lvl="4" algn="ctr" rtl="0">
              <a:spcBef>
                <a:spcPts val="0"/>
              </a:spcBef>
              <a:spcAft>
                <a:spcPts val="0"/>
              </a:spcAft>
              <a:buSzPts val="1800"/>
              <a:buNone/>
              <a:defRPr sz="1800" b="1"/>
            </a:lvl5pPr>
            <a:lvl6pPr lvl="5" algn="ctr" rtl="0">
              <a:spcBef>
                <a:spcPts val="0"/>
              </a:spcBef>
              <a:spcAft>
                <a:spcPts val="0"/>
              </a:spcAft>
              <a:buSzPts val="1800"/>
              <a:buNone/>
              <a:defRPr sz="1800" b="1"/>
            </a:lvl6pPr>
            <a:lvl7pPr lvl="6" algn="ctr" rtl="0">
              <a:spcBef>
                <a:spcPts val="0"/>
              </a:spcBef>
              <a:spcAft>
                <a:spcPts val="0"/>
              </a:spcAft>
              <a:buSzPts val="1800"/>
              <a:buNone/>
              <a:defRPr sz="1800" b="1"/>
            </a:lvl7pPr>
            <a:lvl8pPr lvl="7" algn="ctr" rtl="0">
              <a:spcBef>
                <a:spcPts val="0"/>
              </a:spcBef>
              <a:spcAft>
                <a:spcPts val="0"/>
              </a:spcAft>
              <a:buSzPts val="1800"/>
              <a:buNone/>
              <a:defRPr sz="1800" b="1"/>
            </a:lvl8pPr>
            <a:lvl9pPr lvl="8" algn="ctr" rtl="0">
              <a:spcBef>
                <a:spcPts val="0"/>
              </a:spcBef>
              <a:spcAft>
                <a:spcPts val="0"/>
              </a:spcAft>
              <a:buSzPts val="1800"/>
              <a:buNone/>
              <a:defRPr sz="1800" b="1"/>
            </a:lvl9pPr>
          </a:lstStyle>
          <a:p>
            <a:endParaRPr/>
          </a:p>
        </p:txBody>
      </p:sp>
      <p:sp>
        <p:nvSpPr>
          <p:cNvPr id="303" name="Google Shape;303;p28"/>
          <p:cNvSpPr txBox="1">
            <a:spLocks noGrp="1"/>
          </p:cNvSpPr>
          <p:nvPr>
            <p:ph type="subTitle" idx="4"/>
          </p:nvPr>
        </p:nvSpPr>
        <p:spPr>
          <a:xfrm>
            <a:off x="1505638" y="1864275"/>
            <a:ext cx="2817600" cy="808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a:solidFill>
                  <a:schemeClr val="dk1"/>
                </a:solidFill>
                <a:latin typeface="Barlow"/>
                <a:ea typeface="Barlow"/>
                <a:cs typeface="Barlow"/>
                <a:sym typeface="Barlow"/>
              </a:defRPr>
            </a:lvl1pPr>
            <a:lvl2pPr lvl="1" algn="ctr" rtl="0">
              <a:spcBef>
                <a:spcPts val="0"/>
              </a:spcBef>
              <a:spcAft>
                <a:spcPts val="0"/>
              </a:spcAft>
              <a:buNone/>
              <a:defRPr>
                <a:solidFill>
                  <a:schemeClr val="dk1"/>
                </a:solidFill>
                <a:latin typeface="Barlow"/>
                <a:ea typeface="Barlow"/>
                <a:cs typeface="Barlow"/>
                <a:sym typeface="Barlow"/>
              </a:defRPr>
            </a:lvl2pPr>
            <a:lvl3pPr lvl="2" algn="ctr" rtl="0">
              <a:spcBef>
                <a:spcPts val="0"/>
              </a:spcBef>
              <a:spcAft>
                <a:spcPts val="0"/>
              </a:spcAft>
              <a:buNone/>
              <a:defRPr>
                <a:solidFill>
                  <a:schemeClr val="dk1"/>
                </a:solidFill>
                <a:latin typeface="Barlow"/>
                <a:ea typeface="Barlow"/>
                <a:cs typeface="Barlow"/>
                <a:sym typeface="Barlow"/>
              </a:defRPr>
            </a:lvl3pPr>
            <a:lvl4pPr lvl="3" algn="ctr" rtl="0">
              <a:spcBef>
                <a:spcPts val="0"/>
              </a:spcBef>
              <a:spcAft>
                <a:spcPts val="0"/>
              </a:spcAft>
              <a:buNone/>
              <a:defRPr>
                <a:solidFill>
                  <a:schemeClr val="dk1"/>
                </a:solidFill>
                <a:latin typeface="Barlow"/>
                <a:ea typeface="Barlow"/>
                <a:cs typeface="Barlow"/>
                <a:sym typeface="Barlow"/>
              </a:defRPr>
            </a:lvl4pPr>
            <a:lvl5pPr lvl="4" algn="ctr" rtl="0">
              <a:spcBef>
                <a:spcPts val="0"/>
              </a:spcBef>
              <a:spcAft>
                <a:spcPts val="0"/>
              </a:spcAft>
              <a:buNone/>
              <a:defRPr>
                <a:solidFill>
                  <a:schemeClr val="dk1"/>
                </a:solidFill>
                <a:latin typeface="Barlow"/>
                <a:ea typeface="Barlow"/>
                <a:cs typeface="Barlow"/>
                <a:sym typeface="Barlow"/>
              </a:defRPr>
            </a:lvl5pPr>
            <a:lvl6pPr lvl="5" algn="ctr" rtl="0">
              <a:spcBef>
                <a:spcPts val="0"/>
              </a:spcBef>
              <a:spcAft>
                <a:spcPts val="0"/>
              </a:spcAft>
              <a:buNone/>
              <a:defRPr>
                <a:solidFill>
                  <a:schemeClr val="dk1"/>
                </a:solidFill>
                <a:latin typeface="Barlow"/>
                <a:ea typeface="Barlow"/>
                <a:cs typeface="Barlow"/>
                <a:sym typeface="Barlow"/>
              </a:defRPr>
            </a:lvl6pPr>
            <a:lvl7pPr lvl="6" algn="ctr" rtl="0">
              <a:spcBef>
                <a:spcPts val="0"/>
              </a:spcBef>
              <a:spcAft>
                <a:spcPts val="0"/>
              </a:spcAft>
              <a:buNone/>
              <a:defRPr>
                <a:solidFill>
                  <a:schemeClr val="dk1"/>
                </a:solidFill>
                <a:latin typeface="Barlow"/>
                <a:ea typeface="Barlow"/>
                <a:cs typeface="Barlow"/>
                <a:sym typeface="Barlow"/>
              </a:defRPr>
            </a:lvl7pPr>
            <a:lvl8pPr lvl="7" algn="ctr" rtl="0">
              <a:spcBef>
                <a:spcPts val="0"/>
              </a:spcBef>
              <a:spcAft>
                <a:spcPts val="0"/>
              </a:spcAft>
              <a:buNone/>
              <a:defRPr>
                <a:solidFill>
                  <a:schemeClr val="dk1"/>
                </a:solidFill>
                <a:latin typeface="Barlow"/>
                <a:ea typeface="Barlow"/>
                <a:cs typeface="Barlow"/>
                <a:sym typeface="Barlow"/>
              </a:defRPr>
            </a:lvl8pPr>
            <a:lvl9pPr lvl="8" algn="ctr" rtl="0">
              <a:spcBef>
                <a:spcPts val="0"/>
              </a:spcBef>
              <a:spcAft>
                <a:spcPts val="0"/>
              </a:spcAft>
              <a:buNone/>
              <a:defRPr>
                <a:solidFill>
                  <a:schemeClr val="dk1"/>
                </a:solidFill>
                <a:latin typeface="Barlow"/>
                <a:ea typeface="Barlow"/>
                <a:cs typeface="Barlow"/>
                <a:sym typeface="Barlow"/>
              </a:defRPr>
            </a:lvl9pPr>
          </a:lstStyle>
          <a:p>
            <a:endParaRPr/>
          </a:p>
        </p:txBody>
      </p:sp>
      <p:sp>
        <p:nvSpPr>
          <p:cNvPr id="304" name="Google Shape;304;p28"/>
          <p:cNvSpPr txBox="1">
            <a:spLocks noGrp="1"/>
          </p:cNvSpPr>
          <p:nvPr>
            <p:ph type="title" idx="5"/>
          </p:nvPr>
        </p:nvSpPr>
        <p:spPr>
          <a:xfrm>
            <a:off x="4898312" y="2954325"/>
            <a:ext cx="2662500" cy="401700"/>
          </a:xfrm>
          <a:prstGeom prst="rect">
            <a:avLst/>
          </a:prstGeom>
          <a:noFill/>
          <a:ln>
            <a:noFill/>
          </a:ln>
        </p:spPr>
        <p:txBody>
          <a:bodyPr spcFirstLastPara="1" wrap="square" lIns="0" tIns="0" rIns="0" bIns="0" anchor="ctr" anchorCtr="0">
            <a:noAutofit/>
          </a:bodyPr>
          <a:lstStyle>
            <a:lvl1pPr lvl="0" algn="ctr" rtl="0">
              <a:spcBef>
                <a:spcPts val="0"/>
              </a:spcBef>
              <a:spcAft>
                <a:spcPts val="0"/>
              </a:spcAft>
              <a:buSzPts val="1800"/>
              <a:buNone/>
              <a:defRPr sz="2500" i="0">
                <a:solidFill>
                  <a:schemeClr val="lt1"/>
                </a:solidFill>
              </a:defRPr>
            </a:lvl1pPr>
            <a:lvl2pPr lvl="1" algn="ctr" rtl="0">
              <a:spcBef>
                <a:spcPts val="0"/>
              </a:spcBef>
              <a:spcAft>
                <a:spcPts val="0"/>
              </a:spcAft>
              <a:buSzPts val="1800"/>
              <a:buNone/>
              <a:defRPr sz="1800" b="1"/>
            </a:lvl2pPr>
            <a:lvl3pPr lvl="2" algn="ctr" rtl="0">
              <a:spcBef>
                <a:spcPts val="0"/>
              </a:spcBef>
              <a:spcAft>
                <a:spcPts val="0"/>
              </a:spcAft>
              <a:buSzPts val="1800"/>
              <a:buNone/>
              <a:defRPr sz="1800" b="1"/>
            </a:lvl3pPr>
            <a:lvl4pPr lvl="3" algn="ctr" rtl="0">
              <a:spcBef>
                <a:spcPts val="0"/>
              </a:spcBef>
              <a:spcAft>
                <a:spcPts val="0"/>
              </a:spcAft>
              <a:buSzPts val="1800"/>
              <a:buNone/>
              <a:defRPr sz="1800" b="1"/>
            </a:lvl4pPr>
            <a:lvl5pPr lvl="4" algn="ctr" rtl="0">
              <a:spcBef>
                <a:spcPts val="0"/>
              </a:spcBef>
              <a:spcAft>
                <a:spcPts val="0"/>
              </a:spcAft>
              <a:buSzPts val="1800"/>
              <a:buNone/>
              <a:defRPr sz="1800" b="1"/>
            </a:lvl5pPr>
            <a:lvl6pPr lvl="5" algn="ctr" rtl="0">
              <a:spcBef>
                <a:spcPts val="0"/>
              </a:spcBef>
              <a:spcAft>
                <a:spcPts val="0"/>
              </a:spcAft>
              <a:buSzPts val="1800"/>
              <a:buNone/>
              <a:defRPr sz="1800" b="1"/>
            </a:lvl6pPr>
            <a:lvl7pPr lvl="6" algn="ctr" rtl="0">
              <a:spcBef>
                <a:spcPts val="0"/>
              </a:spcBef>
              <a:spcAft>
                <a:spcPts val="0"/>
              </a:spcAft>
              <a:buSzPts val="1800"/>
              <a:buNone/>
              <a:defRPr sz="1800" b="1"/>
            </a:lvl7pPr>
            <a:lvl8pPr lvl="7" algn="ctr" rtl="0">
              <a:spcBef>
                <a:spcPts val="0"/>
              </a:spcBef>
              <a:spcAft>
                <a:spcPts val="0"/>
              </a:spcAft>
              <a:buSzPts val="1800"/>
              <a:buNone/>
              <a:defRPr sz="1800" b="1"/>
            </a:lvl8pPr>
            <a:lvl9pPr lvl="8" algn="ctr" rtl="0">
              <a:spcBef>
                <a:spcPts val="0"/>
              </a:spcBef>
              <a:spcAft>
                <a:spcPts val="0"/>
              </a:spcAft>
              <a:buSzPts val="1800"/>
              <a:buNone/>
              <a:defRPr sz="1800" b="1"/>
            </a:lvl9pPr>
          </a:lstStyle>
          <a:p>
            <a:endParaRPr/>
          </a:p>
        </p:txBody>
      </p:sp>
      <p:sp>
        <p:nvSpPr>
          <p:cNvPr id="305" name="Google Shape;305;p28"/>
          <p:cNvSpPr txBox="1">
            <a:spLocks noGrp="1"/>
          </p:cNvSpPr>
          <p:nvPr>
            <p:ph type="subTitle" idx="6"/>
          </p:nvPr>
        </p:nvSpPr>
        <p:spPr>
          <a:xfrm>
            <a:off x="4820762" y="3315350"/>
            <a:ext cx="2817600" cy="808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a:solidFill>
                  <a:schemeClr val="dk1"/>
                </a:solidFill>
                <a:latin typeface="Barlow"/>
                <a:ea typeface="Barlow"/>
                <a:cs typeface="Barlow"/>
                <a:sym typeface="Barlow"/>
              </a:defRPr>
            </a:lvl1pPr>
            <a:lvl2pPr lvl="1" algn="ctr" rtl="0">
              <a:spcBef>
                <a:spcPts val="0"/>
              </a:spcBef>
              <a:spcAft>
                <a:spcPts val="0"/>
              </a:spcAft>
              <a:buNone/>
              <a:defRPr>
                <a:solidFill>
                  <a:schemeClr val="dk1"/>
                </a:solidFill>
                <a:latin typeface="Barlow"/>
                <a:ea typeface="Barlow"/>
                <a:cs typeface="Barlow"/>
                <a:sym typeface="Barlow"/>
              </a:defRPr>
            </a:lvl2pPr>
            <a:lvl3pPr lvl="2" algn="ctr" rtl="0">
              <a:spcBef>
                <a:spcPts val="0"/>
              </a:spcBef>
              <a:spcAft>
                <a:spcPts val="0"/>
              </a:spcAft>
              <a:buNone/>
              <a:defRPr>
                <a:solidFill>
                  <a:schemeClr val="dk1"/>
                </a:solidFill>
                <a:latin typeface="Barlow"/>
                <a:ea typeface="Barlow"/>
                <a:cs typeface="Barlow"/>
                <a:sym typeface="Barlow"/>
              </a:defRPr>
            </a:lvl3pPr>
            <a:lvl4pPr lvl="3" algn="ctr" rtl="0">
              <a:spcBef>
                <a:spcPts val="0"/>
              </a:spcBef>
              <a:spcAft>
                <a:spcPts val="0"/>
              </a:spcAft>
              <a:buNone/>
              <a:defRPr>
                <a:solidFill>
                  <a:schemeClr val="dk1"/>
                </a:solidFill>
                <a:latin typeface="Barlow"/>
                <a:ea typeface="Barlow"/>
                <a:cs typeface="Barlow"/>
                <a:sym typeface="Barlow"/>
              </a:defRPr>
            </a:lvl4pPr>
            <a:lvl5pPr lvl="4" algn="ctr" rtl="0">
              <a:spcBef>
                <a:spcPts val="0"/>
              </a:spcBef>
              <a:spcAft>
                <a:spcPts val="0"/>
              </a:spcAft>
              <a:buNone/>
              <a:defRPr>
                <a:solidFill>
                  <a:schemeClr val="dk1"/>
                </a:solidFill>
                <a:latin typeface="Barlow"/>
                <a:ea typeface="Barlow"/>
                <a:cs typeface="Barlow"/>
                <a:sym typeface="Barlow"/>
              </a:defRPr>
            </a:lvl5pPr>
            <a:lvl6pPr lvl="5" algn="ctr" rtl="0">
              <a:spcBef>
                <a:spcPts val="0"/>
              </a:spcBef>
              <a:spcAft>
                <a:spcPts val="0"/>
              </a:spcAft>
              <a:buNone/>
              <a:defRPr>
                <a:solidFill>
                  <a:schemeClr val="dk1"/>
                </a:solidFill>
                <a:latin typeface="Barlow"/>
                <a:ea typeface="Barlow"/>
                <a:cs typeface="Barlow"/>
                <a:sym typeface="Barlow"/>
              </a:defRPr>
            </a:lvl6pPr>
            <a:lvl7pPr lvl="6" algn="ctr" rtl="0">
              <a:spcBef>
                <a:spcPts val="0"/>
              </a:spcBef>
              <a:spcAft>
                <a:spcPts val="0"/>
              </a:spcAft>
              <a:buNone/>
              <a:defRPr>
                <a:solidFill>
                  <a:schemeClr val="dk1"/>
                </a:solidFill>
                <a:latin typeface="Barlow"/>
                <a:ea typeface="Barlow"/>
                <a:cs typeface="Barlow"/>
                <a:sym typeface="Barlow"/>
              </a:defRPr>
            </a:lvl7pPr>
            <a:lvl8pPr lvl="7" algn="ctr" rtl="0">
              <a:spcBef>
                <a:spcPts val="0"/>
              </a:spcBef>
              <a:spcAft>
                <a:spcPts val="0"/>
              </a:spcAft>
              <a:buNone/>
              <a:defRPr>
                <a:solidFill>
                  <a:schemeClr val="dk1"/>
                </a:solidFill>
                <a:latin typeface="Barlow"/>
                <a:ea typeface="Barlow"/>
                <a:cs typeface="Barlow"/>
                <a:sym typeface="Barlow"/>
              </a:defRPr>
            </a:lvl8pPr>
            <a:lvl9pPr lvl="8" algn="ctr" rtl="0">
              <a:spcBef>
                <a:spcPts val="0"/>
              </a:spcBef>
              <a:spcAft>
                <a:spcPts val="0"/>
              </a:spcAft>
              <a:buNone/>
              <a:defRPr>
                <a:solidFill>
                  <a:schemeClr val="dk1"/>
                </a:solidFill>
                <a:latin typeface="Barlow"/>
                <a:ea typeface="Barlow"/>
                <a:cs typeface="Barlow"/>
                <a:sym typeface="Barlow"/>
              </a:defRPr>
            </a:lvl9pPr>
          </a:lstStyle>
          <a:p>
            <a:endParaRPr/>
          </a:p>
        </p:txBody>
      </p:sp>
      <p:sp>
        <p:nvSpPr>
          <p:cNvPr id="306" name="Google Shape;306;p28"/>
          <p:cNvSpPr txBox="1">
            <a:spLocks noGrp="1"/>
          </p:cNvSpPr>
          <p:nvPr>
            <p:ph type="title" idx="7"/>
          </p:nvPr>
        </p:nvSpPr>
        <p:spPr>
          <a:xfrm>
            <a:off x="1583188" y="2954325"/>
            <a:ext cx="2662500" cy="401700"/>
          </a:xfrm>
          <a:prstGeom prst="rect">
            <a:avLst/>
          </a:prstGeom>
          <a:noFill/>
          <a:ln>
            <a:noFill/>
          </a:ln>
        </p:spPr>
        <p:txBody>
          <a:bodyPr spcFirstLastPara="1" wrap="square" lIns="0" tIns="0" rIns="0" bIns="0" anchor="ctr" anchorCtr="0">
            <a:noAutofit/>
          </a:bodyPr>
          <a:lstStyle>
            <a:lvl1pPr lvl="0" algn="ctr" rtl="0">
              <a:spcBef>
                <a:spcPts val="0"/>
              </a:spcBef>
              <a:spcAft>
                <a:spcPts val="0"/>
              </a:spcAft>
              <a:buSzPts val="1800"/>
              <a:buNone/>
              <a:defRPr sz="2500" i="0">
                <a:solidFill>
                  <a:schemeClr val="lt1"/>
                </a:solidFill>
              </a:defRPr>
            </a:lvl1pPr>
            <a:lvl2pPr lvl="1" algn="ctr" rtl="0">
              <a:spcBef>
                <a:spcPts val="0"/>
              </a:spcBef>
              <a:spcAft>
                <a:spcPts val="0"/>
              </a:spcAft>
              <a:buSzPts val="1800"/>
              <a:buNone/>
              <a:defRPr sz="1800" b="1"/>
            </a:lvl2pPr>
            <a:lvl3pPr lvl="2" algn="ctr" rtl="0">
              <a:spcBef>
                <a:spcPts val="0"/>
              </a:spcBef>
              <a:spcAft>
                <a:spcPts val="0"/>
              </a:spcAft>
              <a:buSzPts val="1800"/>
              <a:buNone/>
              <a:defRPr sz="1800" b="1"/>
            </a:lvl3pPr>
            <a:lvl4pPr lvl="3" algn="ctr" rtl="0">
              <a:spcBef>
                <a:spcPts val="0"/>
              </a:spcBef>
              <a:spcAft>
                <a:spcPts val="0"/>
              </a:spcAft>
              <a:buSzPts val="1800"/>
              <a:buNone/>
              <a:defRPr sz="1800" b="1"/>
            </a:lvl4pPr>
            <a:lvl5pPr lvl="4" algn="ctr" rtl="0">
              <a:spcBef>
                <a:spcPts val="0"/>
              </a:spcBef>
              <a:spcAft>
                <a:spcPts val="0"/>
              </a:spcAft>
              <a:buSzPts val="1800"/>
              <a:buNone/>
              <a:defRPr sz="1800" b="1"/>
            </a:lvl5pPr>
            <a:lvl6pPr lvl="5" algn="ctr" rtl="0">
              <a:spcBef>
                <a:spcPts val="0"/>
              </a:spcBef>
              <a:spcAft>
                <a:spcPts val="0"/>
              </a:spcAft>
              <a:buSzPts val="1800"/>
              <a:buNone/>
              <a:defRPr sz="1800" b="1"/>
            </a:lvl6pPr>
            <a:lvl7pPr lvl="6" algn="ctr" rtl="0">
              <a:spcBef>
                <a:spcPts val="0"/>
              </a:spcBef>
              <a:spcAft>
                <a:spcPts val="0"/>
              </a:spcAft>
              <a:buSzPts val="1800"/>
              <a:buNone/>
              <a:defRPr sz="1800" b="1"/>
            </a:lvl7pPr>
            <a:lvl8pPr lvl="7" algn="ctr" rtl="0">
              <a:spcBef>
                <a:spcPts val="0"/>
              </a:spcBef>
              <a:spcAft>
                <a:spcPts val="0"/>
              </a:spcAft>
              <a:buSzPts val="1800"/>
              <a:buNone/>
              <a:defRPr sz="1800" b="1"/>
            </a:lvl8pPr>
            <a:lvl9pPr lvl="8" algn="ctr" rtl="0">
              <a:spcBef>
                <a:spcPts val="0"/>
              </a:spcBef>
              <a:spcAft>
                <a:spcPts val="0"/>
              </a:spcAft>
              <a:buSzPts val="1800"/>
              <a:buNone/>
              <a:defRPr sz="1800" b="1"/>
            </a:lvl9pPr>
          </a:lstStyle>
          <a:p>
            <a:endParaRPr/>
          </a:p>
        </p:txBody>
      </p:sp>
      <p:sp>
        <p:nvSpPr>
          <p:cNvPr id="307" name="Google Shape;307;p28"/>
          <p:cNvSpPr txBox="1">
            <a:spLocks noGrp="1"/>
          </p:cNvSpPr>
          <p:nvPr>
            <p:ph type="subTitle" idx="8"/>
          </p:nvPr>
        </p:nvSpPr>
        <p:spPr>
          <a:xfrm>
            <a:off x="1505638" y="3315350"/>
            <a:ext cx="2817600" cy="808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a:solidFill>
                  <a:schemeClr val="dk1"/>
                </a:solidFill>
                <a:latin typeface="Barlow"/>
                <a:ea typeface="Barlow"/>
                <a:cs typeface="Barlow"/>
                <a:sym typeface="Barlow"/>
              </a:defRPr>
            </a:lvl1pPr>
            <a:lvl2pPr lvl="1" algn="ctr" rtl="0">
              <a:spcBef>
                <a:spcPts val="0"/>
              </a:spcBef>
              <a:spcAft>
                <a:spcPts val="0"/>
              </a:spcAft>
              <a:buNone/>
              <a:defRPr>
                <a:solidFill>
                  <a:schemeClr val="dk1"/>
                </a:solidFill>
                <a:latin typeface="Barlow"/>
                <a:ea typeface="Barlow"/>
                <a:cs typeface="Barlow"/>
                <a:sym typeface="Barlow"/>
              </a:defRPr>
            </a:lvl2pPr>
            <a:lvl3pPr lvl="2" algn="ctr" rtl="0">
              <a:spcBef>
                <a:spcPts val="0"/>
              </a:spcBef>
              <a:spcAft>
                <a:spcPts val="0"/>
              </a:spcAft>
              <a:buNone/>
              <a:defRPr>
                <a:solidFill>
                  <a:schemeClr val="dk1"/>
                </a:solidFill>
                <a:latin typeface="Barlow"/>
                <a:ea typeface="Barlow"/>
                <a:cs typeface="Barlow"/>
                <a:sym typeface="Barlow"/>
              </a:defRPr>
            </a:lvl3pPr>
            <a:lvl4pPr lvl="3" algn="ctr" rtl="0">
              <a:spcBef>
                <a:spcPts val="0"/>
              </a:spcBef>
              <a:spcAft>
                <a:spcPts val="0"/>
              </a:spcAft>
              <a:buNone/>
              <a:defRPr>
                <a:solidFill>
                  <a:schemeClr val="dk1"/>
                </a:solidFill>
                <a:latin typeface="Barlow"/>
                <a:ea typeface="Barlow"/>
                <a:cs typeface="Barlow"/>
                <a:sym typeface="Barlow"/>
              </a:defRPr>
            </a:lvl4pPr>
            <a:lvl5pPr lvl="4" algn="ctr" rtl="0">
              <a:spcBef>
                <a:spcPts val="0"/>
              </a:spcBef>
              <a:spcAft>
                <a:spcPts val="0"/>
              </a:spcAft>
              <a:buNone/>
              <a:defRPr>
                <a:solidFill>
                  <a:schemeClr val="dk1"/>
                </a:solidFill>
                <a:latin typeface="Barlow"/>
                <a:ea typeface="Barlow"/>
                <a:cs typeface="Barlow"/>
                <a:sym typeface="Barlow"/>
              </a:defRPr>
            </a:lvl5pPr>
            <a:lvl6pPr lvl="5" algn="ctr" rtl="0">
              <a:spcBef>
                <a:spcPts val="0"/>
              </a:spcBef>
              <a:spcAft>
                <a:spcPts val="0"/>
              </a:spcAft>
              <a:buNone/>
              <a:defRPr>
                <a:solidFill>
                  <a:schemeClr val="dk1"/>
                </a:solidFill>
                <a:latin typeface="Barlow"/>
                <a:ea typeface="Barlow"/>
                <a:cs typeface="Barlow"/>
                <a:sym typeface="Barlow"/>
              </a:defRPr>
            </a:lvl6pPr>
            <a:lvl7pPr lvl="6" algn="ctr" rtl="0">
              <a:spcBef>
                <a:spcPts val="0"/>
              </a:spcBef>
              <a:spcAft>
                <a:spcPts val="0"/>
              </a:spcAft>
              <a:buNone/>
              <a:defRPr>
                <a:solidFill>
                  <a:schemeClr val="dk1"/>
                </a:solidFill>
                <a:latin typeface="Barlow"/>
                <a:ea typeface="Barlow"/>
                <a:cs typeface="Barlow"/>
                <a:sym typeface="Barlow"/>
              </a:defRPr>
            </a:lvl7pPr>
            <a:lvl8pPr lvl="7" algn="ctr" rtl="0">
              <a:spcBef>
                <a:spcPts val="0"/>
              </a:spcBef>
              <a:spcAft>
                <a:spcPts val="0"/>
              </a:spcAft>
              <a:buNone/>
              <a:defRPr>
                <a:solidFill>
                  <a:schemeClr val="dk1"/>
                </a:solidFill>
                <a:latin typeface="Barlow"/>
                <a:ea typeface="Barlow"/>
                <a:cs typeface="Barlow"/>
                <a:sym typeface="Barlow"/>
              </a:defRPr>
            </a:lvl8pPr>
            <a:lvl9pPr lvl="8" algn="ctr" rtl="0">
              <a:spcBef>
                <a:spcPts val="0"/>
              </a:spcBef>
              <a:spcAft>
                <a:spcPts val="0"/>
              </a:spcAft>
              <a:buNone/>
              <a:defRPr>
                <a:solidFill>
                  <a:schemeClr val="dk1"/>
                </a:solidFill>
                <a:latin typeface="Barlow"/>
                <a:ea typeface="Barlow"/>
                <a:cs typeface="Barlow"/>
                <a:sym typeface="Barlow"/>
              </a:defRPr>
            </a:lvl9pPr>
          </a:lstStyle>
          <a:p>
            <a:endParaRPr/>
          </a:p>
        </p:txBody>
      </p:sp>
      <p:sp>
        <p:nvSpPr>
          <p:cNvPr id="308" name="Google Shape;308;p28"/>
          <p:cNvSpPr/>
          <p:nvPr/>
        </p:nvSpPr>
        <p:spPr>
          <a:xfrm>
            <a:off x="8562275" y="0"/>
            <a:ext cx="5817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09" name="Google Shape;309;p28"/>
          <p:cNvCxnSpPr/>
          <p:nvPr/>
        </p:nvCxnSpPr>
        <p:spPr>
          <a:xfrm rot="10800000" flipH="1">
            <a:off x="1486434" y="4821525"/>
            <a:ext cx="2078400" cy="8400"/>
          </a:xfrm>
          <a:prstGeom prst="straightConnector1">
            <a:avLst/>
          </a:prstGeom>
          <a:noFill/>
          <a:ln w="9525" cap="flat" cmpd="sng">
            <a:solidFill>
              <a:schemeClr val="lt1"/>
            </a:solidFill>
            <a:prstDash val="solid"/>
            <a:round/>
            <a:headEnd type="none" w="med" len="med"/>
            <a:tailEnd type="none" w="med" len="med"/>
          </a:ln>
        </p:spPr>
      </p:cxnSp>
      <p:pic>
        <p:nvPicPr>
          <p:cNvPr id="310" name="Google Shape;310;p28"/>
          <p:cNvPicPr preferRelativeResize="0"/>
          <p:nvPr/>
        </p:nvPicPr>
        <p:blipFill>
          <a:blip r:embed="rId2">
            <a:alphaModFix/>
          </a:blip>
          <a:stretch>
            <a:fillRect/>
          </a:stretch>
        </p:blipFill>
        <p:spPr>
          <a:xfrm>
            <a:off x="459584" y="4696882"/>
            <a:ext cx="696402" cy="290401"/>
          </a:xfrm>
          <a:prstGeom prst="rect">
            <a:avLst/>
          </a:prstGeom>
          <a:noFill/>
          <a:ln>
            <a:noFill/>
          </a:ln>
        </p:spPr>
      </p:pic>
      <p:cxnSp>
        <p:nvCxnSpPr>
          <p:cNvPr id="311" name="Google Shape;311;p28"/>
          <p:cNvCxnSpPr/>
          <p:nvPr/>
        </p:nvCxnSpPr>
        <p:spPr>
          <a:xfrm rot="10800000" flipH="1">
            <a:off x="5709559" y="4821525"/>
            <a:ext cx="2078400" cy="8400"/>
          </a:xfrm>
          <a:prstGeom prst="straightConnector1">
            <a:avLst/>
          </a:prstGeom>
          <a:noFill/>
          <a:ln w="9525" cap="flat" cmpd="sng">
            <a:solidFill>
              <a:schemeClr val="lt1"/>
            </a:solidFill>
            <a:prstDash val="solid"/>
            <a:round/>
            <a:headEnd type="none" w="med" len="med"/>
            <a:tailEnd type="none" w="med" len="med"/>
          </a:ln>
        </p:spPr>
      </p:cxnSp>
      <p:sp>
        <p:nvSpPr>
          <p:cNvPr id="312" name="Google Shape;312;p28">
            <a:hlinkClick r:id="" action="ppaction://hlinkshowjump?jump=nextslide"/>
          </p:cNvPr>
          <p:cNvSpPr/>
          <p:nvPr/>
        </p:nvSpPr>
        <p:spPr>
          <a:xfrm rot="5400000" flipH="1">
            <a:off x="7855160" y="4772025"/>
            <a:ext cx="124200" cy="1074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8">
            <a:hlinkClick r:id="" action="ppaction://hlinkshowjump?jump=previousslide"/>
          </p:cNvPr>
          <p:cNvSpPr/>
          <p:nvPr/>
        </p:nvSpPr>
        <p:spPr>
          <a:xfrm rot="-5400000">
            <a:off x="1287609" y="4773225"/>
            <a:ext cx="121200" cy="1050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14" name="Google Shape;314;p28"/>
          <p:cNvPicPr preferRelativeResize="0"/>
          <p:nvPr/>
        </p:nvPicPr>
        <p:blipFill rotWithShape="1">
          <a:blip r:embed="rId3">
            <a:alphaModFix/>
          </a:blip>
          <a:srcRect t="16357" b="16357"/>
          <a:stretch/>
        </p:blipFill>
        <p:spPr>
          <a:xfrm>
            <a:off x="4026209" y="4383256"/>
            <a:ext cx="1345649" cy="526550"/>
          </a:xfrm>
          <a:prstGeom prst="rect">
            <a:avLst/>
          </a:prstGeom>
          <a:noFill/>
          <a:ln>
            <a:noFill/>
          </a:ln>
        </p:spPr>
      </p:pic>
      <p:sp>
        <p:nvSpPr>
          <p:cNvPr id="315" name="Google Shape;315;p28"/>
          <p:cNvSpPr txBox="1"/>
          <p:nvPr/>
        </p:nvSpPr>
        <p:spPr>
          <a:xfrm>
            <a:off x="3747272" y="4824325"/>
            <a:ext cx="1903500"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i="1">
                <a:solidFill>
                  <a:schemeClr val="dk1"/>
                </a:solidFill>
                <a:latin typeface="Inria Serif Light"/>
                <a:ea typeface="Inria Serif Light"/>
                <a:cs typeface="Inria Serif Light"/>
                <a:sym typeface="Inria Serif Light"/>
              </a:rPr>
              <a:t>Linking together for our mission.</a:t>
            </a:r>
            <a:endParaRPr sz="900" i="1">
              <a:solidFill>
                <a:schemeClr val="dk1"/>
              </a:solidFill>
              <a:latin typeface="Inria Serif Light"/>
              <a:ea typeface="Inria Serif Light"/>
              <a:cs typeface="Inria Serif Light"/>
              <a:sym typeface="Inria Serif Light"/>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ection header 1">
  <p:cSld name="CUSTOM_1_1_1">
    <p:spTree>
      <p:nvGrpSpPr>
        <p:cNvPr id="1" name="Shape 316"/>
        <p:cNvGrpSpPr/>
        <p:nvPr/>
      </p:nvGrpSpPr>
      <p:grpSpPr>
        <a:xfrm>
          <a:off x="0" y="0"/>
          <a:ext cx="0" cy="0"/>
          <a:chOff x="0" y="0"/>
          <a:chExt cx="0" cy="0"/>
        </a:xfrm>
      </p:grpSpPr>
      <p:sp>
        <p:nvSpPr>
          <p:cNvPr id="317" name="Google Shape;317;p29"/>
          <p:cNvSpPr txBox="1">
            <a:spLocks noGrp="1"/>
          </p:cNvSpPr>
          <p:nvPr>
            <p:ph type="title"/>
          </p:nvPr>
        </p:nvSpPr>
        <p:spPr>
          <a:xfrm>
            <a:off x="777175" y="2246200"/>
            <a:ext cx="2747100" cy="1103100"/>
          </a:xfrm>
          <a:prstGeom prst="rect">
            <a:avLst/>
          </a:prstGeom>
        </p:spPr>
        <p:txBody>
          <a:bodyPr spcFirstLastPara="1" wrap="square" lIns="91425" tIns="91425" rIns="91425" bIns="91425" anchor="t" anchorCtr="0">
            <a:noAutofit/>
          </a:bodyPr>
          <a:lstStyle>
            <a:lvl1pPr lvl="0" algn="r" rtl="0">
              <a:spcBef>
                <a:spcPts val="0"/>
              </a:spcBef>
              <a:spcAft>
                <a:spcPts val="0"/>
              </a:spcAft>
              <a:buSzPts val="4200"/>
              <a:buNone/>
              <a:defRPr/>
            </a:lvl1pPr>
            <a:lvl2pPr lvl="1" algn="l" rtl="0">
              <a:spcBef>
                <a:spcPts val="0"/>
              </a:spcBef>
              <a:spcAft>
                <a:spcPts val="0"/>
              </a:spcAft>
              <a:buSzPts val="4200"/>
              <a:buNone/>
              <a:defRPr sz="4200"/>
            </a:lvl2pPr>
            <a:lvl3pPr lvl="2" algn="l" rtl="0">
              <a:spcBef>
                <a:spcPts val="0"/>
              </a:spcBef>
              <a:spcAft>
                <a:spcPts val="0"/>
              </a:spcAft>
              <a:buSzPts val="4200"/>
              <a:buNone/>
              <a:defRPr sz="4200"/>
            </a:lvl3pPr>
            <a:lvl4pPr lvl="3" algn="l" rtl="0">
              <a:spcBef>
                <a:spcPts val="0"/>
              </a:spcBef>
              <a:spcAft>
                <a:spcPts val="0"/>
              </a:spcAft>
              <a:buSzPts val="4200"/>
              <a:buNone/>
              <a:defRPr sz="4200"/>
            </a:lvl4pPr>
            <a:lvl5pPr lvl="4" algn="l" rtl="0">
              <a:spcBef>
                <a:spcPts val="0"/>
              </a:spcBef>
              <a:spcAft>
                <a:spcPts val="0"/>
              </a:spcAft>
              <a:buSzPts val="4200"/>
              <a:buNone/>
              <a:defRPr sz="4200"/>
            </a:lvl5pPr>
            <a:lvl6pPr lvl="5" algn="l" rtl="0">
              <a:spcBef>
                <a:spcPts val="0"/>
              </a:spcBef>
              <a:spcAft>
                <a:spcPts val="0"/>
              </a:spcAft>
              <a:buSzPts val="4200"/>
              <a:buNone/>
              <a:defRPr sz="4200"/>
            </a:lvl6pPr>
            <a:lvl7pPr lvl="6" algn="l" rtl="0">
              <a:spcBef>
                <a:spcPts val="0"/>
              </a:spcBef>
              <a:spcAft>
                <a:spcPts val="0"/>
              </a:spcAft>
              <a:buSzPts val="4200"/>
              <a:buNone/>
              <a:defRPr sz="4200"/>
            </a:lvl7pPr>
            <a:lvl8pPr lvl="7" algn="l" rtl="0">
              <a:spcBef>
                <a:spcPts val="0"/>
              </a:spcBef>
              <a:spcAft>
                <a:spcPts val="0"/>
              </a:spcAft>
              <a:buSzPts val="4200"/>
              <a:buNone/>
              <a:defRPr sz="4200"/>
            </a:lvl8pPr>
            <a:lvl9pPr lvl="8" algn="l" rtl="0">
              <a:spcBef>
                <a:spcPts val="0"/>
              </a:spcBef>
              <a:spcAft>
                <a:spcPts val="0"/>
              </a:spcAft>
              <a:buSzPts val="4200"/>
              <a:buNone/>
              <a:defRPr sz="4200"/>
            </a:lvl9pPr>
          </a:lstStyle>
          <a:p>
            <a:endParaRPr/>
          </a:p>
        </p:txBody>
      </p:sp>
      <p:sp>
        <p:nvSpPr>
          <p:cNvPr id="318" name="Google Shape;318;p29"/>
          <p:cNvSpPr txBox="1">
            <a:spLocks noGrp="1"/>
          </p:cNvSpPr>
          <p:nvPr>
            <p:ph type="subTitle" idx="1"/>
          </p:nvPr>
        </p:nvSpPr>
        <p:spPr>
          <a:xfrm>
            <a:off x="946375" y="3423425"/>
            <a:ext cx="2577900" cy="651600"/>
          </a:xfrm>
          <a:prstGeom prst="rect">
            <a:avLst/>
          </a:prstGeom>
          <a:noFill/>
          <a:ln>
            <a:noFill/>
          </a:ln>
        </p:spPr>
        <p:txBody>
          <a:bodyPr spcFirstLastPara="1" wrap="square" lIns="91425" tIns="91425" rIns="91425" bIns="91425" anchor="t" anchorCtr="0">
            <a:noAutofit/>
          </a:bodyPr>
          <a:lstStyle>
            <a:lvl1pPr lvl="0" algn="r" rtl="0">
              <a:lnSpc>
                <a:spcPct val="100000"/>
              </a:lnSpc>
              <a:spcBef>
                <a:spcPts val="0"/>
              </a:spcBef>
              <a:spcAft>
                <a:spcPts val="0"/>
              </a:spcAft>
              <a:buClr>
                <a:schemeClr val="dk1"/>
              </a:buClr>
              <a:buSzPts val="2100"/>
              <a:buFont typeface="Roboto Slab Light"/>
              <a:buNone/>
              <a:defRPr sz="1600">
                <a:solidFill>
                  <a:schemeClr val="dk1"/>
                </a:solidFill>
                <a:latin typeface="Barlow"/>
                <a:ea typeface="Barlow"/>
                <a:cs typeface="Barlow"/>
                <a:sym typeface="Barlow"/>
              </a:defRPr>
            </a:lvl1pPr>
            <a:lvl2pPr lvl="1" rtl="0">
              <a:lnSpc>
                <a:spcPct val="100000"/>
              </a:lnSpc>
              <a:spcBef>
                <a:spcPts val="0"/>
              </a:spcBef>
              <a:spcAft>
                <a:spcPts val="0"/>
              </a:spcAft>
              <a:buClr>
                <a:schemeClr val="dk1"/>
              </a:buClr>
              <a:buSzPts val="2100"/>
              <a:buFont typeface="Roboto Slab Light"/>
              <a:buNone/>
              <a:defRPr sz="2100">
                <a:solidFill>
                  <a:schemeClr val="dk1"/>
                </a:solidFill>
                <a:latin typeface="Roboto Slab Light"/>
                <a:ea typeface="Roboto Slab Light"/>
                <a:cs typeface="Roboto Slab Light"/>
                <a:sym typeface="Roboto Slab Light"/>
              </a:defRPr>
            </a:lvl2pPr>
            <a:lvl3pPr lvl="2" rtl="0">
              <a:lnSpc>
                <a:spcPct val="100000"/>
              </a:lnSpc>
              <a:spcBef>
                <a:spcPts val="0"/>
              </a:spcBef>
              <a:spcAft>
                <a:spcPts val="0"/>
              </a:spcAft>
              <a:buClr>
                <a:schemeClr val="dk1"/>
              </a:buClr>
              <a:buSzPts val="2100"/>
              <a:buFont typeface="Roboto Slab Light"/>
              <a:buNone/>
              <a:defRPr sz="2100">
                <a:solidFill>
                  <a:schemeClr val="dk1"/>
                </a:solidFill>
                <a:latin typeface="Roboto Slab Light"/>
                <a:ea typeface="Roboto Slab Light"/>
                <a:cs typeface="Roboto Slab Light"/>
                <a:sym typeface="Roboto Slab Light"/>
              </a:defRPr>
            </a:lvl3pPr>
            <a:lvl4pPr lvl="3" rtl="0">
              <a:lnSpc>
                <a:spcPct val="100000"/>
              </a:lnSpc>
              <a:spcBef>
                <a:spcPts val="0"/>
              </a:spcBef>
              <a:spcAft>
                <a:spcPts val="0"/>
              </a:spcAft>
              <a:buClr>
                <a:schemeClr val="dk1"/>
              </a:buClr>
              <a:buSzPts val="2100"/>
              <a:buFont typeface="Roboto Slab Light"/>
              <a:buNone/>
              <a:defRPr sz="2100">
                <a:solidFill>
                  <a:schemeClr val="dk1"/>
                </a:solidFill>
                <a:latin typeface="Roboto Slab Light"/>
                <a:ea typeface="Roboto Slab Light"/>
                <a:cs typeface="Roboto Slab Light"/>
                <a:sym typeface="Roboto Slab Light"/>
              </a:defRPr>
            </a:lvl4pPr>
            <a:lvl5pPr lvl="4" rtl="0">
              <a:lnSpc>
                <a:spcPct val="100000"/>
              </a:lnSpc>
              <a:spcBef>
                <a:spcPts val="0"/>
              </a:spcBef>
              <a:spcAft>
                <a:spcPts val="0"/>
              </a:spcAft>
              <a:buClr>
                <a:schemeClr val="dk1"/>
              </a:buClr>
              <a:buSzPts val="2100"/>
              <a:buFont typeface="Roboto Slab Light"/>
              <a:buNone/>
              <a:defRPr sz="2100">
                <a:solidFill>
                  <a:schemeClr val="dk1"/>
                </a:solidFill>
                <a:latin typeface="Roboto Slab Light"/>
                <a:ea typeface="Roboto Slab Light"/>
                <a:cs typeface="Roboto Slab Light"/>
                <a:sym typeface="Roboto Slab Light"/>
              </a:defRPr>
            </a:lvl5pPr>
            <a:lvl6pPr lvl="5" rtl="0">
              <a:lnSpc>
                <a:spcPct val="100000"/>
              </a:lnSpc>
              <a:spcBef>
                <a:spcPts val="0"/>
              </a:spcBef>
              <a:spcAft>
                <a:spcPts val="0"/>
              </a:spcAft>
              <a:buClr>
                <a:schemeClr val="dk1"/>
              </a:buClr>
              <a:buSzPts val="2100"/>
              <a:buFont typeface="Roboto Slab Light"/>
              <a:buNone/>
              <a:defRPr sz="2100">
                <a:solidFill>
                  <a:schemeClr val="dk1"/>
                </a:solidFill>
                <a:latin typeface="Roboto Slab Light"/>
                <a:ea typeface="Roboto Slab Light"/>
                <a:cs typeface="Roboto Slab Light"/>
                <a:sym typeface="Roboto Slab Light"/>
              </a:defRPr>
            </a:lvl6pPr>
            <a:lvl7pPr lvl="6" rtl="0">
              <a:lnSpc>
                <a:spcPct val="100000"/>
              </a:lnSpc>
              <a:spcBef>
                <a:spcPts val="0"/>
              </a:spcBef>
              <a:spcAft>
                <a:spcPts val="0"/>
              </a:spcAft>
              <a:buClr>
                <a:schemeClr val="dk1"/>
              </a:buClr>
              <a:buSzPts val="2100"/>
              <a:buFont typeface="Roboto Slab Light"/>
              <a:buNone/>
              <a:defRPr sz="2100">
                <a:solidFill>
                  <a:schemeClr val="dk1"/>
                </a:solidFill>
                <a:latin typeface="Roboto Slab Light"/>
                <a:ea typeface="Roboto Slab Light"/>
                <a:cs typeface="Roboto Slab Light"/>
                <a:sym typeface="Roboto Slab Light"/>
              </a:defRPr>
            </a:lvl7pPr>
            <a:lvl8pPr lvl="7" rtl="0">
              <a:lnSpc>
                <a:spcPct val="100000"/>
              </a:lnSpc>
              <a:spcBef>
                <a:spcPts val="0"/>
              </a:spcBef>
              <a:spcAft>
                <a:spcPts val="0"/>
              </a:spcAft>
              <a:buClr>
                <a:schemeClr val="dk1"/>
              </a:buClr>
              <a:buSzPts val="2100"/>
              <a:buFont typeface="Roboto Slab Light"/>
              <a:buNone/>
              <a:defRPr sz="2100">
                <a:solidFill>
                  <a:schemeClr val="dk1"/>
                </a:solidFill>
                <a:latin typeface="Roboto Slab Light"/>
                <a:ea typeface="Roboto Slab Light"/>
                <a:cs typeface="Roboto Slab Light"/>
                <a:sym typeface="Roboto Slab Light"/>
              </a:defRPr>
            </a:lvl8pPr>
            <a:lvl9pPr lvl="8" rtl="0">
              <a:lnSpc>
                <a:spcPct val="100000"/>
              </a:lnSpc>
              <a:spcBef>
                <a:spcPts val="0"/>
              </a:spcBef>
              <a:spcAft>
                <a:spcPts val="0"/>
              </a:spcAft>
              <a:buClr>
                <a:schemeClr val="dk1"/>
              </a:buClr>
              <a:buSzPts val="2100"/>
              <a:buFont typeface="Roboto Slab Light"/>
              <a:buNone/>
              <a:defRPr sz="2100">
                <a:solidFill>
                  <a:schemeClr val="dk1"/>
                </a:solidFill>
                <a:latin typeface="Roboto Slab Light"/>
                <a:ea typeface="Roboto Slab Light"/>
                <a:cs typeface="Roboto Slab Light"/>
                <a:sym typeface="Roboto Slab Light"/>
              </a:defRPr>
            </a:lvl9pPr>
          </a:lstStyle>
          <a:p>
            <a:endParaRPr/>
          </a:p>
        </p:txBody>
      </p:sp>
      <p:sp>
        <p:nvSpPr>
          <p:cNvPr id="319" name="Google Shape;319;p29"/>
          <p:cNvSpPr txBox="1">
            <a:spLocks noGrp="1"/>
          </p:cNvSpPr>
          <p:nvPr>
            <p:ph type="title" idx="2" hasCustomPrompt="1"/>
          </p:nvPr>
        </p:nvSpPr>
        <p:spPr>
          <a:xfrm>
            <a:off x="1577875" y="913875"/>
            <a:ext cx="1946400" cy="13797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2000"/>
              <a:buNone/>
              <a:defRPr sz="9600"/>
            </a:lvl1pPr>
            <a:lvl2pPr lvl="1" algn="l" rtl="0">
              <a:spcBef>
                <a:spcPts val="0"/>
              </a:spcBef>
              <a:spcAft>
                <a:spcPts val="0"/>
              </a:spcAft>
              <a:buSzPts val="12000"/>
              <a:buNone/>
              <a:defRPr sz="12000"/>
            </a:lvl2pPr>
            <a:lvl3pPr lvl="2" algn="l" rtl="0">
              <a:spcBef>
                <a:spcPts val="0"/>
              </a:spcBef>
              <a:spcAft>
                <a:spcPts val="0"/>
              </a:spcAft>
              <a:buSzPts val="12000"/>
              <a:buNone/>
              <a:defRPr sz="12000"/>
            </a:lvl3pPr>
            <a:lvl4pPr lvl="3" algn="l" rtl="0">
              <a:spcBef>
                <a:spcPts val="0"/>
              </a:spcBef>
              <a:spcAft>
                <a:spcPts val="0"/>
              </a:spcAft>
              <a:buSzPts val="12000"/>
              <a:buNone/>
              <a:defRPr sz="12000"/>
            </a:lvl4pPr>
            <a:lvl5pPr lvl="4" algn="l" rtl="0">
              <a:spcBef>
                <a:spcPts val="0"/>
              </a:spcBef>
              <a:spcAft>
                <a:spcPts val="0"/>
              </a:spcAft>
              <a:buSzPts val="12000"/>
              <a:buNone/>
              <a:defRPr sz="12000"/>
            </a:lvl5pPr>
            <a:lvl6pPr lvl="5" algn="l" rtl="0">
              <a:spcBef>
                <a:spcPts val="0"/>
              </a:spcBef>
              <a:spcAft>
                <a:spcPts val="0"/>
              </a:spcAft>
              <a:buSzPts val="12000"/>
              <a:buNone/>
              <a:defRPr sz="12000"/>
            </a:lvl6pPr>
            <a:lvl7pPr lvl="6" algn="l" rtl="0">
              <a:spcBef>
                <a:spcPts val="0"/>
              </a:spcBef>
              <a:spcAft>
                <a:spcPts val="0"/>
              </a:spcAft>
              <a:buSzPts val="12000"/>
              <a:buNone/>
              <a:defRPr sz="12000"/>
            </a:lvl7pPr>
            <a:lvl8pPr lvl="7" algn="l" rtl="0">
              <a:spcBef>
                <a:spcPts val="0"/>
              </a:spcBef>
              <a:spcAft>
                <a:spcPts val="0"/>
              </a:spcAft>
              <a:buSzPts val="12000"/>
              <a:buNone/>
              <a:defRPr sz="12000"/>
            </a:lvl8pPr>
            <a:lvl9pPr lvl="8" algn="l" rtl="0">
              <a:spcBef>
                <a:spcPts val="0"/>
              </a:spcBef>
              <a:spcAft>
                <a:spcPts val="0"/>
              </a:spcAft>
              <a:buSzPts val="12000"/>
              <a:buNone/>
              <a:defRPr sz="12000"/>
            </a:lvl9pPr>
          </a:lstStyle>
          <a:p>
            <a:r>
              <a:t>xx%</a:t>
            </a:r>
          </a:p>
        </p:txBody>
      </p:sp>
      <p:grpSp>
        <p:nvGrpSpPr>
          <p:cNvPr id="320" name="Google Shape;320;p29"/>
          <p:cNvGrpSpPr/>
          <p:nvPr/>
        </p:nvGrpSpPr>
        <p:grpSpPr>
          <a:xfrm>
            <a:off x="0" y="0"/>
            <a:ext cx="9143975" cy="5143500"/>
            <a:chOff x="0" y="0"/>
            <a:chExt cx="9143975" cy="5143500"/>
          </a:xfrm>
        </p:grpSpPr>
        <p:sp>
          <p:nvSpPr>
            <p:cNvPr id="321" name="Google Shape;321;p29"/>
            <p:cNvSpPr/>
            <p:nvPr/>
          </p:nvSpPr>
          <p:spPr>
            <a:xfrm>
              <a:off x="8562275" y="0"/>
              <a:ext cx="5817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9"/>
            <p:cNvSpPr/>
            <p:nvPr/>
          </p:nvSpPr>
          <p:spPr>
            <a:xfrm>
              <a:off x="0" y="0"/>
              <a:ext cx="5817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323" name="Google Shape;323;p29"/>
          <p:cNvCxnSpPr/>
          <p:nvPr/>
        </p:nvCxnSpPr>
        <p:spPr>
          <a:xfrm rot="10800000" flipH="1">
            <a:off x="1843159" y="4817600"/>
            <a:ext cx="2078400" cy="8400"/>
          </a:xfrm>
          <a:prstGeom prst="straightConnector1">
            <a:avLst/>
          </a:prstGeom>
          <a:noFill/>
          <a:ln w="9525" cap="flat" cmpd="sng">
            <a:solidFill>
              <a:schemeClr val="lt1"/>
            </a:solidFill>
            <a:prstDash val="solid"/>
            <a:round/>
            <a:headEnd type="none" w="med" len="med"/>
            <a:tailEnd type="none" w="med" len="med"/>
          </a:ln>
        </p:spPr>
      </p:cxnSp>
      <p:pic>
        <p:nvPicPr>
          <p:cNvPr id="324" name="Google Shape;324;p29"/>
          <p:cNvPicPr preferRelativeResize="0"/>
          <p:nvPr/>
        </p:nvPicPr>
        <p:blipFill>
          <a:blip r:embed="rId2">
            <a:alphaModFix/>
          </a:blip>
          <a:stretch>
            <a:fillRect/>
          </a:stretch>
        </p:blipFill>
        <p:spPr>
          <a:xfrm>
            <a:off x="816309" y="4692957"/>
            <a:ext cx="696402" cy="290401"/>
          </a:xfrm>
          <a:prstGeom prst="rect">
            <a:avLst/>
          </a:prstGeom>
          <a:noFill/>
          <a:ln>
            <a:noFill/>
          </a:ln>
        </p:spPr>
      </p:pic>
      <p:cxnSp>
        <p:nvCxnSpPr>
          <p:cNvPr id="325" name="Google Shape;325;p29"/>
          <p:cNvCxnSpPr/>
          <p:nvPr/>
        </p:nvCxnSpPr>
        <p:spPr>
          <a:xfrm rot="10800000" flipH="1">
            <a:off x="6066284" y="4817600"/>
            <a:ext cx="2078400" cy="8400"/>
          </a:xfrm>
          <a:prstGeom prst="straightConnector1">
            <a:avLst/>
          </a:prstGeom>
          <a:noFill/>
          <a:ln w="9525" cap="flat" cmpd="sng">
            <a:solidFill>
              <a:schemeClr val="lt1"/>
            </a:solidFill>
            <a:prstDash val="solid"/>
            <a:round/>
            <a:headEnd type="none" w="med" len="med"/>
            <a:tailEnd type="none" w="med" len="med"/>
          </a:ln>
        </p:spPr>
      </p:cxnSp>
      <p:sp>
        <p:nvSpPr>
          <p:cNvPr id="326" name="Google Shape;326;p29">
            <a:hlinkClick r:id="" action="ppaction://hlinkshowjump?jump=nextslide"/>
          </p:cNvPr>
          <p:cNvSpPr/>
          <p:nvPr/>
        </p:nvSpPr>
        <p:spPr>
          <a:xfrm rot="5400000" flipH="1">
            <a:off x="8211885" y="4768100"/>
            <a:ext cx="124200" cy="1074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9">
            <a:hlinkClick r:id="" action="ppaction://hlinkshowjump?jump=previousslide"/>
          </p:cNvPr>
          <p:cNvSpPr/>
          <p:nvPr/>
        </p:nvSpPr>
        <p:spPr>
          <a:xfrm rot="-5400000">
            <a:off x="1644334" y="4769300"/>
            <a:ext cx="121200" cy="1050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28" name="Google Shape;328;p29"/>
          <p:cNvPicPr preferRelativeResize="0"/>
          <p:nvPr/>
        </p:nvPicPr>
        <p:blipFill rotWithShape="1">
          <a:blip r:embed="rId3">
            <a:alphaModFix/>
          </a:blip>
          <a:srcRect t="16357" b="16357"/>
          <a:stretch/>
        </p:blipFill>
        <p:spPr>
          <a:xfrm>
            <a:off x="4382934" y="4379331"/>
            <a:ext cx="1345649" cy="526550"/>
          </a:xfrm>
          <a:prstGeom prst="rect">
            <a:avLst/>
          </a:prstGeom>
          <a:noFill/>
          <a:ln>
            <a:noFill/>
          </a:ln>
        </p:spPr>
      </p:pic>
      <p:sp>
        <p:nvSpPr>
          <p:cNvPr id="329" name="Google Shape;329;p29"/>
          <p:cNvSpPr txBox="1"/>
          <p:nvPr/>
        </p:nvSpPr>
        <p:spPr>
          <a:xfrm>
            <a:off x="4103997" y="4820400"/>
            <a:ext cx="1903500"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i="1">
                <a:solidFill>
                  <a:schemeClr val="dk1"/>
                </a:solidFill>
                <a:latin typeface="Inria Serif Light"/>
                <a:ea typeface="Inria Serif Light"/>
                <a:cs typeface="Inria Serif Light"/>
                <a:sym typeface="Inria Serif Light"/>
              </a:rPr>
              <a:t>Linking together for our mission.</a:t>
            </a:r>
            <a:endParaRPr sz="900" i="1">
              <a:solidFill>
                <a:schemeClr val="dk1"/>
              </a:solidFill>
              <a:latin typeface="Inria Serif Light"/>
              <a:ea typeface="Inria Serif Light"/>
              <a:cs typeface="Inria Serif Light"/>
              <a:sym typeface="Inria Serif Light"/>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Section header 2">
  <p:cSld name="CUSTOM_1_1_1_1">
    <p:spTree>
      <p:nvGrpSpPr>
        <p:cNvPr id="1" name="Shape 330"/>
        <p:cNvGrpSpPr/>
        <p:nvPr/>
      </p:nvGrpSpPr>
      <p:grpSpPr>
        <a:xfrm>
          <a:off x="0" y="0"/>
          <a:ext cx="0" cy="0"/>
          <a:chOff x="0" y="0"/>
          <a:chExt cx="0" cy="0"/>
        </a:xfrm>
      </p:grpSpPr>
      <p:sp>
        <p:nvSpPr>
          <p:cNvPr id="331" name="Google Shape;331;p30"/>
          <p:cNvSpPr txBox="1">
            <a:spLocks noGrp="1"/>
          </p:cNvSpPr>
          <p:nvPr>
            <p:ph type="title"/>
          </p:nvPr>
        </p:nvSpPr>
        <p:spPr>
          <a:xfrm>
            <a:off x="5163600" y="2304588"/>
            <a:ext cx="2715000" cy="1118100"/>
          </a:xfrm>
          <a:prstGeom prst="rect">
            <a:avLst/>
          </a:prstGeom>
        </p:spPr>
        <p:txBody>
          <a:bodyPr spcFirstLastPara="1" wrap="square" lIns="91425" tIns="91425" rIns="91425" bIns="91425" anchor="t" anchorCtr="0">
            <a:noAutofit/>
          </a:bodyPr>
          <a:lstStyle>
            <a:lvl1pPr lvl="0" algn="l" rtl="0">
              <a:spcBef>
                <a:spcPts val="0"/>
              </a:spcBef>
              <a:spcAft>
                <a:spcPts val="0"/>
              </a:spcAft>
              <a:buSzPts val="4200"/>
              <a:buNone/>
              <a:defRPr/>
            </a:lvl1pPr>
            <a:lvl2pPr lvl="1" algn="l" rtl="0">
              <a:spcBef>
                <a:spcPts val="0"/>
              </a:spcBef>
              <a:spcAft>
                <a:spcPts val="0"/>
              </a:spcAft>
              <a:buSzPts val="4200"/>
              <a:buNone/>
              <a:defRPr sz="4200"/>
            </a:lvl2pPr>
            <a:lvl3pPr lvl="2" algn="l" rtl="0">
              <a:spcBef>
                <a:spcPts val="0"/>
              </a:spcBef>
              <a:spcAft>
                <a:spcPts val="0"/>
              </a:spcAft>
              <a:buSzPts val="4200"/>
              <a:buNone/>
              <a:defRPr sz="4200"/>
            </a:lvl3pPr>
            <a:lvl4pPr lvl="3" algn="l" rtl="0">
              <a:spcBef>
                <a:spcPts val="0"/>
              </a:spcBef>
              <a:spcAft>
                <a:spcPts val="0"/>
              </a:spcAft>
              <a:buSzPts val="4200"/>
              <a:buNone/>
              <a:defRPr sz="4200"/>
            </a:lvl4pPr>
            <a:lvl5pPr lvl="4" algn="l" rtl="0">
              <a:spcBef>
                <a:spcPts val="0"/>
              </a:spcBef>
              <a:spcAft>
                <a:spcPts val="0"/>
              </a:spcAft>
              <a:buSzPts val="4200"/>
              <a:buNone/>
              <a:defRPr sz="4200"/>
            </a:lvl5pPr>
            <a:lvl6pPr lvl="5" algn="l" rtl="0">
              <a:spcBef>
                <a:spcPts val="0"/>
              </a:spcBef>
              <a:spcAft>
                <a:spcPts val="0"/>
              </a:spcAft>
              <a:buSzPts val="4200"/>
              <a:buNone/>
              <a:defRPr sz="4200"/>
            </a:lvl6pPr>
            <a:lvl7pPr lvl="6" algn="l" rtl="0">
              <a:spcBef>
                <a:spcPts val="0"/>
              </a:spcBef>
              <a:spcAft>
                <a:spcPts val="0"/>
              </a:spcAft>
              <a:buSzPts val="4200"/>
              <a:buNone/>
              <a:defRPr sz="4200"/>
            </a:lvl7pPr>
            <a:lvl8pPr lvl="7" algn="l" rtl="0">
              <a:spcBef>
                <a:spcPts val="0"/>
              </a:spcBef>
              <a:spcAft>
                <a:spcPts val="0"/>
              </a:spcAft>
              <a:buSzPts val="4200"/>
              <a:buNone/>
              <a:defRPr sz="4200"/>
            </a:lvl8pPr>
            <a:lvl9pPr lvl="8" algn="l" rtl="0">
              <a:spcBef>
                <a:spcPts val="0"/>
              </a:spcBef>
              <a:spcAft>
                <a:spcPts val="0"/>
              </a:spcAft>
              <a:buSzPts val="4200"/>
              <a:buNone/>
              <a:defRPr sz="4200"/>
            </a:lvl9pPr>
          </a:lstStyle>
          <a:p>
            <a:endParaRPr/>
          </a:p>
        </p:txBody>
      </p:sp>
      <p:sp>
        <p:nvSpPr>
          <p:cNvPr id="332" name="Google Shape;332;p30"/>
          <p:cNvSpPr txBox="1">
            <a:spLocks noGrp="1"/>
          </p:cNvSpPr>
          <p:nvPr>
            <p:ph type="subTitle" idx="1"/>
          </p:nvPr>
        </p:nvSpPr>
        <p:spPr>
          <a:xfrm>
            <a:off x="5163600" y="3469338"/>
            <a:ext cx="2461800" cy="6921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2100"/>
              <a:buFont typeface="Roboto Slab Light"/>
              <a:buNone/>
              <a:defRPr sz="1600">
                <a:solidFill>
                  <a:schemeClr val="dk1"/>
                </a:solidFill>
                <a:latin typeface="Barlow"/>
                <a:ea typeface="Barlow"/>
                <a:cs typeface="Barlow"/>
                <a:sym typeface="Barlow"/>
              </a:defRPr>
            </a:lvl1pPr>
            <a:lvl2pPr lvl="1" rtl="0">
              <a:lnSpc>
                <a:spcPct val="100000"/>
              </a:lnSpc>
              <a:spcBef>
                <a:spcPts val="0"/>
              </a:spcBef>
              <a:spcAft>
                <a:spcPts val="0"/>
              </a:spcAft>
              <a:buClr>
                <a:schemeClr val="dk1"/>
              </a:buClr>
              <a:buSzPts val="2100"/>
              <a:buFont typeface="Roboto Slab Light"/>
              <a:buNone/>
              <a:defRPr sz="2100">
                <a:solidFill>
                  <a:schemeClr val="dk1"/>
                </a:solidFill>
                <a:latin typeface="Roboto Slab Light"/>
                <a:ea typeface="Roboto Slab Light"/>
                <a:cs typeface="Roboto Slab Light"/>
                <a:sym typeface="Roboto Slab Light"/>
              </a:defRPr>
            </a:lvl2pPr>
            <a:lvl3pPr lvl="2" rtl="0">
              <a:lnSpc>
                <a:spcPct val="100000"/>
              </a:lnSpc>
              <a:spcBef>
                <a:spcPts val="0"/>
              </a:spcBef>
              <a:spcAft>
                <a:spcPts val="0"/>
              </a:spcAft>
              <a:buClr>
                <a:schemeClr val="dk1"/>
              </a:buClr>
              <a:buSzPts val="2100"/>
              <a:buFont typeface="Roboto Slab Light"/>
              <a:buNone/>
              <a:defRPr sz="2100">
                <a:solidFill>
                  <a:schemeClr val="dk1"/>
                </a:solidFill>
                <a:latin typeface="Roboto Slab Light"/>
                <a:ea typeface="Roboto Slab Light"/>
                <a:cs typeface="Roboto Slab Light"/>
                <a:sym typeface="Roboto Slab Light"/>
              </a:defRPr>
            </a:lvl3pPr>
            <a:lvl4pPr lvl="3" rtl="0">
              <a:lnSpc>
                <a:spcPct val="100000"/>
              </a:lnSpc>
              <a:spcBef>
                <a:spcPts val="0"/>
              </a:spcBef>
              <a:spcAft>
                <a:spcPts val="0"/>
              </a:spcAft>
              <a:buClr>
                <a:schemeClr val="dk1"/>
              </a:buClr>
              <a:buSzPts val="2100"/>
              <a:buFont typeface="Roboto Slab Light"/>
              <a:buNone/>
              <a:defRPr sz="2100">
                <a:solidFill>
                  <a:schemeClr val="dk1"/>
                </a:solidFill>
                <a:latin typeface="Roboto Slab Light"/>
                <a:ea typeface="Roboto Slab Light"/>
                <a:cs typeface="Roboto Slab Light"/>
                <a:sym typeface="Roboto Slab Light"/>
              </a:defRPr>
            </a:lvl4pPr>
            <a:lvl5pPr lvl="4" rtl="0">
              <a:lnSpc>
                <a:spcPct val="100000"/>
              </a:lnSpc>
              <a:spcBef>
                <a:spcPts val="0"/>
              </a:spcBef>
              <a:spcAft>
                <a:spcPts val="0"/>
              </a:spcAft>
              <a:buClr>
                <a:schemeClr val="dk1"/>
              </a:buClr>
              <a:buSzPts val="2100"/>
              <a:buFont typeface="Roboto Slab Light"/>
              <a:buNone/>
              <a:defRPr sz="2100">
                <a:solidFill>
                  <a:schemeClr val="dk1"/>
                </a:solidFill>
                <a:latin typeface="Roboto Slab Light"/>
                <a:ea typeface="Roboto Slab Light"/>
                <a:cs typeface="Roboto Slab Light"/>
                <a:sym typeface="Roboto Slab Light"/>
              </a:defRPr>
            </a:lvl5pPr>
            <a:lvl6pPr lvl="5" rtl="0">
              <a:lnSpc>
                <a:spcPct val="100000"/>
              </a:lnSpc>
              <a:spcBef>
                <a:spcPts val="0"/>
              </a:spcBef>
              <a:spcAft>
                <a:spcPts val="0"/>
              </a:spcAft>
              <a:buClr>
                <a:schemeClr val="dk1"/>
              </a:buClr>
              <a:buSzPts val="2100"/>
              <a:buFont typeface="Roboto Slab Light"/>
              <a:buNone/>
              <a:defRPr sz="2100">
                <a:solidFill>
                  <a:schemeClr val="dk1"/>
                </a:solidFill>
                <a:latin typeface="Roboto Slab Light"/>
                <a:ea typeface="Roboto Slab Light"/>
                <a:cs typeface="Roboto Slab Light"/>
                <a:sym typeface="Roboto Slab Light"/>
              </a:defRPr>
            </a:lvl6pPr>
            <a:lvl7pPr lvl="6" rtl="0">
              <a:lnSpc>
                <a:spcPct val="100000"/>
              </a:lnSpc>
              <a:spcBef>
                <a:spcPts val="0"/>
              </a:spcBef>
              <a:spcAft>
                <a:spcPts val="0"/>
              </a:spcAft>
              <a:buClr>
                <a:schemeClr val="dk1"/>
              </a:buClr>
              <a:buSzPts val="2100"/>
              <a:buFont typeface="Roboto Slab Light"/>
              <a:buNone/>
              <a:defRPr sz="2100">
                <a:solidFill>
                  <a:schemeClr val="dk1"/>
                </a:solidFill>
                <a:latin typeface="Roboto Slab Light"/>
                <a:ea typeface="Roboto Slab Light"/>
                <a:cs typeface="Roboto Slab Light"/>
                <a:sym typeface="Roboto Slab Light"/>
              </a:defRPr>
            </a:lvl7pPr>
            <a:lvl8pPr lvl="7" rtl="0">
              <a:lnSpc>
                <a:spcPct val="100000"/>
              </a:lnSpc>
              <a:spcBef>
                <a:spcPts val="0"/>
              </a:spcBef>
              <a:spcAft>
                <a:spcPts val="0"/>
              </a:spcAft>
              <a:buClr>
                <a:schemeClr val="dk1"/>
              </a:buClr>
              <a:buSzPts val="2100"/>
              <a:buFont typeface="Roboto Slab Light"/>
              <a:buNone/>
              <a:defRPr sz="2100">
                <a:solidFill>
                  <a:schemeClr val="dk1"/>
                </a:solidFill>
                <a:latin typeface="Roboto Slab Light"/>
                <a:ea typeface="Roboto Slab Light"/>
                <a:cs typeface="Roboto Slab Light"/>
                <a:sym typeface="Roboto Slab Light"/>
              </a:defRPr>
            </a:lvl8pPr>
            <a:lvl9pPr lvl="8" rtl="0">
              <a:lnSpc>
                <a:spcPct val="100000"/>
              </a:lnSpc>
              <a:spcBef>
                <a:spcPts val="0"/>
              </a:spcBef>
              <a:spcAft>
                <a:spcPts val="0"/>
              </a:spcAft>
              <a:buClr>
                <a:schemeClr val="dk1"/>
              </a:buClr>
              <a:buSzPts val="2100"/>
              <a:buFont typeface="Roboto Slab Light"/>
              <a:buNone/>
              <a:defRPr sz="2100">
                <a:solidFill>
                  <a:schemeClr val="dk1"/>
                </a:solidFill>
                <a:latin typeface="Roboto Slab Light"/>
                <a:ea typeface="Roboto Slab Light"/>
                <a:cs typeface="Roboto Slab Light"/>
                <a:sym typeface="Roboto Slab Light"/>
              </a:defRPr>
            </a:lvl9pPr>
          </a:lstStyle>
          <a:p>
            <a:endParaRPr/>
          </a:p>
        </p:txBody>
      </p:sp>
      <p:sp>
        <p:nvSpPr>
          <p:cNvPr id="333" name="Google Shape;333;p30"/>
          <p:cNvSpPr txBox="1">
            <a:spLocks noGrp="1"/>
          </p:cNvSpPr>
          <p:nvPr>
            <p:ph type="title" idx="2" hasCustomPrompt="1"/>
          </p:nvPr>
        </p:nvSpPr>
        <p:spPr>
          <a:xfrm>
            <a:off x="5163600" y="982063"/>
            <a:ext cx="1587000" cy="13797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2000"/>
              <a:buNone/>
              <a:defRPr sz="9600"/>
            </a:lvl1pPr>
            <a:lvl2pPr lvl="1" algn="l" rtl="0">
              <a:spcBef>
                <a:spcPts val="0"/>
              </a:spcBef>
              <a:spcAft>
                <a:spcPts val="0"/>
              </a:spcAft>
              <a:buSzPts val="12000"/>
              <a:buNone/>
              <a:defRPr sz="12000"/>
            </a:lvl2pPr>
            <a:lvl3pPr lvl="2" algn="l" rtl="0">
              <a:spcBef>
                <a:spcPts val="0"/>
              </a:spcBef>
              <a:spcAft>
                <a:spcPts val="0"/>
              </a:spcAft>
              <a:buSzPts val="12000"/>
              <a:buNone/>
              <a:defRPr sz="12000"/>
            </a:lvl3pPr>
            <a:lvl4pPr lvl="3" algn="l" rtl="0">
              <a:spcBef>
                <a:spcPts val="0"/>
              </a:spcBef>
              <a:spcAft>
                <a:spcPts val="0"/>
              </a:spcAft>
              <a:buSzPts val="12000"/>
              <a:buNone/>
              <a:defRPr sz="12000"/>
            </a:lvl4pPr>
            <a:lvl5pPr lvl="4" algn="l" rtl="0">
              <a:spcBef>
                <a:spcPts val="0"/>
              </a:spcBef>
              <a:spcAft>
                <a:spcPts val="0"/>
              </a:spcAft>
              <a:buSzPts val="12000"/>
              <a:buNone/>
              <a:defRPr sz="12000"/>
            </a:lvl5pPr>
            <a:lvl6pPr lvl="5" algn="l" rtl="0">
              <a:spcBef>
                <a:spcPts val="0"/>
              </a:spcBef>
              <a:spcAft>
                <a:spcPts val="0"/>
              </a:spcAft>
              <a:buSzPts val="12000"/>
              <a:buNone/>
              <a:defRPr sz="12000"/>
            </a:lvl6pPr>
            <a:lvl7pPr lvl="6" algn="l" rtl="0">
              <a:spcBef>
                <a:spcPts val="0"/>
              </a:spcBef>
              <a:spcAft>
                <a:spcPts val="0"/>
              </a:spcAft>
              <a:buSzPts val="12000"/>
              <a:buNone/>
              <a:defRPr sz="12000"/>
            </a:lvl7pPr>
            <a:lvl8pPr lvl="7" algn="l" rtl="0">
              <a:spcBef>
                <a:spcPts val="0"/>
              </a:spcBef>
              <a:spcAft>
                <a:spcPts val="0"/>
              </a:spcAft>
              <a:buSzPts val="12000"/>
              <a:buNone/>
              <a:defRPr sz="12000"/>
            </a:lvl8pPr>
            <a:lvl9pPr lvl="8" algn="l" rtl="0">
              <a:spcBef>
                <a:spcPts val="0"/>
              </a:spcBef>
              <a:spcAft>
                <a:spcPts val="0"/>
              </a:spcAft>
              <a:buSzPts val="12000"/>
              <a:buNone/>
              <a:defRPr sz="12000"/>
            </a:lvl9pPr>
          </a:lstStyle>
          <a:p>
            <a:r>
              <a:t>xx%</a:t>
            </a:r>
          </a:p>
        </p:txBody>
      </p:sp>
      <p:grpSp>
        <p:nvGrpSpPr>
          <p:cNvPr id="334" name="Google Shape;334;p30"/>
          <p:cNvGrpSpPr/>
          <p:nvPr/>
        </p:nvGrpSpPr>
        <p:grpSpPr>
          <a:xfrm>
            <a:off x="0" y="0"/>
            <a:ext cx="9143975" cy="5143500"/>
            <a:chOff x="0" y="0"/>
            <a:chExt cx="9143975" cy="5143500"/>
          </a:xfrm>
        </p:grpSpPr>
        <p:sp>
          <p:nvSpPr>
            <p:cNvPr id="335" name="Google Shape;335;p30"/>
            <p:cNvSpPr/>
            <p:nvPr/>
          </p:nvSpPr>
          <p:spPr>
            <a:xfrm>
              <a:off x="8562275" y="0"/>
              <a:ext cx="5817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30"/>
            <p:cNvSpPr/>
            <p:nvPr/>
          </p:nvSpPr>
          <p:spPr>
            <a:xfrm>
              <a:off x="0" y="0"/>
              <a:ext cx="5817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337" name="Google Shape;337;p30"/>
          <p:cNvCxnSpPr/>
          <p:nvPr/>
        </p:nvCxnSpPr>
        <p:spPr>
          <a:xfrm rot="10800000" flipH="1">
            <a:off x="1843159" y="4817600"/>
            <a:ext cx="2078400" cy="8400"/>
          </a:xfrm>
          <a:prstGeom prst="straightConnector1">
            <a:avLst/>
          </a:prstGeom>
          <a:noFill/>
          <a:ln w="9525" cap="flat" cmpd="sng">
            <a:solidFill>
              <a:schemeClr val="lt1"/>
            </a:solidFill>
            <a:prstDash val="solid"/>
            <a:round/>
            <a:headEnd type="none" w="med" len="med"/>
            <a:tailEnd type="none" w="med" len="med"/>
          </a:ln>
        </p:spPr>
      </p:cxnSp>
      <p:pic>
        <p:nvPicPr>
          <p:cNvPr id="338" name="Google Shape;338;p30"/>
          <p:cNvPicPr preferRelativeResize="0"/>
          <p:nvPr/>
        </p:nvPicPr>
        <p:blipFill>
          <a:blip r:embed="rId2">
            <a:alphaModFix/>
          </a:blip>
          <a:stretch>
            <a:fillRect/>
          </a:stretch>
        </p:blipFill>
        <p:spPr>
          <a:xfrm>
            <a:off x="816309" y="4692957"/>
            <a:ext cx="696402" cy="290401"/>
          </a:xfrm>
          <a:prstGeom prst="rect">
            <a:avLst/>
          </a:prstGeom>
          <a:noFill/>
          <a:ln>
            <a:noFill/>
          </a:ln>
        </p:spPr>
      </p:pic>
      <p:cxnSp>
        <p:nvCxnSpPr>
          <p:cNvPr id="339" name="Google Shape;339;p30"/>
          <p:cNvCxnSpPr/>
          <p:nvPr/>
        </p:nvCxnSpPr>
        <p:spPr>
          <a:xfrm rot="10800000" flipH="1">
            <a:off x="6066284" y="4817600"/>
            <a:ext cx="2078400" cy="8400"/>
          </a:xfrm>
          <a:prstGeom prst="straightConnector1">
            <a:avLst/>
          </a:prstGeom>
          <a:noFill/>
          <a:ln w="9525" cap="flat" cmpd="sng">
            <a:solidFill>
              <a:schemeClr val="lt1"/>
            </a:solidFill>
            <a:prstDash val="solid"/>
            <a:round/>
            <a:headEnd type="none" w="med" len="med"/>
            <a:tailEnd type="none" w="med" len="med"/>
          </a:ln>
        </p:spPr>
      </p:cxnSp>
      <p:sp>
        <p:nvSpPr>
          <p:cNvPr id="340" name="Google Shape;340;p30">
            <a:hlinkClick r:id="" action="ppaction://hlinkshowjump?jump=nextslide"/>
          </p:cNvPr>
          <p:cNvSpPr/>
          <p:nvPr/>
        </p:nvSpPr>
        <p:spPr>
          <a:xfrm rot="5400000" flipH="1">
            <a:off x="8211885" y="4768100"/>
            <a:ext cx="124200" cy="1074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30">
            <a:hlinkClick r:id="" action="ppaction://hlinkshowjump?jump=previousslide"/>
          </p:cNvPr>
          <p:cNvSpPr/>
          <p:nvPr/>
        </p:nvSpPr>
        <p:spPr>
          <a:xfrm rot="-5400000">
            <a:off x="1644334" y="4769300"/>
            <a:ext cx="121200" cy="1050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42" name="Google Shape;342;p30"/>
          <p:cNvPicPr preferRelativeResize="0"/>
          <p:nvPr/>
        </p:nvPicPr>
        <p:blipFill rotWithShape="1">
          <a:blip r:embed="rId3">
            <a:alphaModFix/>
          </a:blip>
          <a:srcRect t="16357" b="16357"/>
          <a:stretch/>
        </p:blipFill>
        <p:spPr>
          <a:xfrm>
            <a:off x="4382934" y="4379331"/>
            <a:ext cx="1345649" cy="526550"/>
          </a:xfrm>
          <a:prstGeom prst="rect">
            <a:avLst/>
          </a:prstGeom>
          <a:noFill/>
          <a:ln>
            <a:noFill/>
          </a:ln>
        </p:spPr>
      </p:pic>
      <p:sp>
        <p:nvSpPr>
          <p:cNvPr id="343" name="Google Shape;343;p30"/>
          <p:cNvSpPr txBox="1"/>
          <p:nvPr/>
        </p:nvSpPr>
        <p:spPr>
          <a:xfrm>
            <a:off x="4103997" y="4820400"/>
            <a:ext cx="1903500"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i="1">
                <a:solidFill>
                  <a:schemeClr val="dk1"/>
                </a:solidFill>
                <a:latin typeface="Inria Serif Light"/>
                <a:ea typeface="Inria Serif Light"/>
                <a:cs typeface="Inria Serif Light"/>
                <a:sym typeface="Inria Serif Light"/>
              </a:rPr>
              <a:t>Linking together for our mission.</a:t>
            </a:r>
            <a:endParaRPr sz="900" i="1">
              <a:solidFill>
                <a:schemeClr val="dk1"/>
              </a:solidFill>
              <a:latin typeface="Inria Serif Light"/>
              <a:ea typeface="Inria Serif Light"/>
              <a:cs typeface="Inria Serif Light"/>
              <a:sym typeface="Inria Serif Light"/>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1"/>
        <p:cNvGrpSpPr/>
        <p:nvPr/>
      </p:nvGrpSpPr>
      <p:grpSpPr>
        <a:xfrm>
          <a:off x="0" y="0"/>
          <a:ext cx="0" cy="0"/>
          <a:chOff x="0" y="0"/>
          <a:chExt cx="0" cy="0"/>
        </a:xfrm>
      </p:grpSpPr>
      <p:sp>
        <p:nvSpPr>
          <p:cNvPr id="32" name="Google Shape;32;p4"/>
          <p:cNvSpPr txBox="1">
            <a:spLocks noGrp="1"/>
          </p:cNvSpPr>
          <p:nvPr>
            <p:ph type="body" idx="1"/>
          </p:nvPr>
        </p:nvSpPr>
        <p:spPr>
          <a:xfrm>
            <a:off x="687025" y="914025"/>
            <a:ext cx="7770000" cy="3716100"/>
          </a:xfrm>
          <a:prstGeom prst="rect">
            <a:avLst/>
          </a:prstGeom>
          <a:noFill/>
          <a:ln>
            <a:noFill/>
          </a:ln>
        </p:spPr>
        <p:txBody>
          <a:bodyPr spcFirstLastPara="1" wrap="square" lIns="91425" tIns="91425" rIns="91425" bIns="91425" anchor="t" anchorCtr="0">
            <a:noAutofit/>
          </a:bodyPr>
          <a:lstStyle>
            <a:lvl1pPr marL="457200" lvl="0" indent="-304800" rtl="0">
              <a:spcBef>
                <a:spcPts val="0"/>
              </a:spcBef>
              <a:spcAft>
                <a:spcPts val="0"/>
              </a:spcAft>
              <a:buClr>
                <a:srgbClr val="434343"/>
              </a:buClr>
              <a:buSzPts val="1200"/>
              <a:buFont typeface="Barlow"/>
              <a:buAutoNum type="arabicPeriod"/>
              <a:defRPr sz="1250">
                <a:solidFill>
                  <a:schemeClr val="lt1"/>
                </a:solidFill>
                <a:latin typeface="Barlow"/>
                <a:ea typeface="Barlow"/>
                <a:cs typeface="Barlow"/>
                <a:sym typeface="Barlow"/>
              </a:defRPr>
            </a:lvl1pPr>
            <a:lvl2pPr marL="914400" lvl="1" indent="-304800" rtl="0">
              <a:spcBef>
                <a:spcPts val="0"/>
              </a:spcBef>
              <a:spcAft>
                <a:spcPts val="0"/>
              </a:spcAft>
              <a:buClr>
                <a:srgbClr val="434343"/>
              </a:buClr>
              <a:buSzPts val="1200"/>
              <a:buFont typeface="Roboto Condensed Light"/>
              <a:buAutoNum type="alphaLcPeriod"/>
              <a:defRPr sz="1300">
                <a:solidFill>
                  <a:schemeClr val="lt1"/>
                </a:solidFill>
                <a:latin typeface="Barlow"/>
                <a:ea typeface="Barlow"/>
                <a:cs typeface="Barlow"/>
                <a:sym typeface="Barlow"/>
              </a:defRPr>
            </a:lvl2pPr>
            <a:lvl3pPr marL="1371600" lvl="2" indent="-304800" rtl="0">
              <a:spcBef>
                <a:spcPts val="0"/>
              </a:spcBef>
              <a:spcAft>
                <a:spcPts val="0"/>
              </a:spcAft>
              <a:buClr>
                <a:srgbClr val="434343"/>
              </a:buClr>
              <a:buSzPts val="1200"/>
              <a:buFont typeface="Roboto Condensed Light"/>
              <a:buAutoNum type="romanLcPeriod"/>
              <a:defRPr>
                <a:solidFill>
                  <a:schemeClr val="lt1"/>
                </a:solidFill>
                <a:latin typeface="Questrial"/>
                <a:ea typeface="Questrial"/>
                <a:cs typeface="Questrial"/>
                <a:sym typeface="Questrial"/>
              </a:defRPr>
            </a:lvl3pPr>
            <a:lvl4pPr marL="1828800" lvl="3" indent="-304800" rtl="0">
              <a:spcBef>
                <a:spcPts val="0"/>
              </a:spcBef>
              <a:spcAft>
                <a:spcPts val="0"/>
              </a:spcAft>
              <a:buClr>
                <a:srgbClr val="434343"/>
              </a:buClr>
              <a:buSzPts val="1200"/>
              <a:buFont typeface="Roboto Condensed Light"/>
              <a:buAutoNum type="arabicPeriod"/>
              <a:defRPr>
                <a:solidFill>
                  <a:schemeClr val="lt1"/>
                </a:solidFill>
                <a:latin typeface="Questrial"/>
                <a:ea typeface="Questrial"/>
                <a:cs typeface="Questrial"/>
                <a:sym typeface="Questrial"/>
              </a:defRPr>
            </a:lvl4pPr>
            <a:lvl5pPr marL="2286000" lvl="4" indent="-304800" rtl="0">
              <a:spcBef>
                <a:spcPts val="0"/>
              </a:spcBef>
              <a:spcAft>
                <a:spcPts val="0"/>
              </a:spcAft>
              <a:buClr>
                <a:srgbClr val="434343"/>
              </a:buClr>
              <a:buSzPts val="1200"/>
              <a:buFont typeface="Roboto Condensed Light"/>
              <a:buAutoNum type="alphaLcPeriod"/>
              <a:defRPr>
                <a:solidFill>
                  <a:schemeClr val="lt1"/>
                </a:solidFill>
                <a:latin typeface="Questrial"/>
                <a:ea typeface="Questrial"/>
                <a:cs typeface="Questrial"/>
                <a:sym typeface="Questrial"/>
              </a:defRPr>
            </a:lvl5pPr>
            <a:lvl6pPr marL="2743200" lvl="5" indent="-304800" rtl="0">
              <a:spcBef>
                <a:spcPts val="0"/>
              </a:spcBef>
              <a:spcAft>
                <a:spcPts val="0"/>
              </a:spcAft>
              <a:buClr>
                <a:srgbClr val="434343"/>
              </a:buClr>
              <a:buSzPts val="1200"/>
              <a:buFont typeface="Roboto Condensed Light"/>
              <a:buAutoNum type="romanLcPeriod"/>
              <a:defRPr>
                <a:solidFill>
                  <a:schemeClr val="lt1"/>
                </a:solidFill>
                <a:latin typeface="Questrial"/>
                <a:ea typeface="Questrial"/>
                <a:cs typeface="Questrial"/>
                <a:sym typeface="Questrial"/>
              </a:defRPr>
            </a:lvl6pPr>
            <a:lvl7pPr marL="3200400" lvl="6" indent="-304800" rtl="0">
              <a:spcBef>
                <a:spcPts val="0"/>
              </a:spcBef>
              <a:spcAft>
                <a:spcPts val="0"/>
              </a:spcAft>
              <a:buClr>
                <a:srgbClr val="434343"/>
              </a:buClr>
              <a:buSzPts val="1200"/>
              <a:buFont typeface="Roboto Condensed Light"/>
              <a:buAutoNum type="arabicPeriod"/>
              <a:defRPr>
                <a:solidFill>
                  <a:schemeClr val="lt1"/>
                </a:solidFill>
                <a:latin typeface="Questrial"/>
                <a:ea typeface="Questrial"/>
                <a:cs typeface="Questrial"/>
                <a:sym typeface="Questrial"/>
              </a:defRPr>
            </a:lvl7pPr>
            <a:lvl8pPr marL="3657600" lvl="7" indent="-304800" rtl="0">
              <a:spcBef>
                <a:spcPts val="0"/>
              </a:spcBef>
              <a:spcAft>
                <a:spcPts val="0"/>
              </a:spcAft>
              <a:buClr>
                <a:srgbClr val="434343"/>
              </a:buClr>
              <a:buSzPts val="1200"/>
              <a:buFont typeface="Roboto Condensed Light"/>
              <a:buAutoNum type="alphaLcPeriod"/>
              <a:defRPr>
                <a:solidFill>
                  <a:schemeClr val="lt1"/>
                </a:solidFill>
                <a:latin typeface="Questrial"/>
                <a:ea typeface="Questrial"/>
                <a:cs typeface="Questrial"/>
                <a:sym typeface="Questrial"/>
              </a:defRPr>
            </a:lvl8pPr>
            <a:lvl9pPr marL="4114800" lvl="8" indent="-304800" rtl="0">
              <a:spcBef>
                <a:spcPts val="0"/>
              </a:spcBef>
              <a:spcAft>
                <a:spcPts val="0"/>
              </a:spcAft>
              <a:buClr>
                <a:srgbClr val="434343"/>
              </a:buClr>
              <a:buSzPts val="1200"/>
              <a:buFont typeface="Roboto Condensed Light"/>
              <a:buAutoNum type="romanLcPeriod"/>
              <a:defRPr>
                <a:solidFill>
                  <a:schemeClr val="lt1"/>
                </a:solidFill>
                <a:latin typeface="Questrial"/>
                <a:ea typeface="Questrial"/>
                <a:cs typeface="Questrial"/>
                <a:sym typeface="Questrial"/>
              </a:defRPr>
            </a:lvl9pPr>
          </a:lstStyle>
          <a:p>
            <a:endParaRPr/>
          </a:p>
        </p:txBody>
      </p:sp>
      <p:sp>
        <p:nvSpPr>
          <p:cNvPr id="33" name="Google Shape;33;p4"/>
          <p:cNvSpPr txBox="1">
            <a:spLocks noGrp="1"/>
          </p:cNvSpPr>
          <p:nvPr>
            <p:ph type="title"/>
          </p:nvPr>
        </p:nvSpPr>
        <p:spPr>
          <a:xfrm>
            <a:off x="825850" y="358275"/>
            <a:ext cx="7444800" cy="5184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4" name="Google Shape;34;p4"/>
          <p:cNvSpPr/>
          <p:nvPr/>
        </p:nvSpPr>
        <p:spPr>
          <a:xfrm>
            <a:off x="8562275" y="0"/>
            <a:ext cx="5817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5" name="Google Shape;35;p4"/>
          <p:cNvCxnSpPr/>
          <p:nvPr/>
        </p:nvCxnSpPr>
        <p:spPr>
          <a:xfrm rot="10800000" flipH="1">
            <a:off x="1486434" y="4821525"/>
            <a:ext cx="2078400" cy="8400"/>
          </a:xfrm>
          <a:prstGeom prst="straightConnector1">
            <a:avLst/>
          </a:prstGeom>
          <a:noFill/>
          <a:ln w="9525" cap="flat" cmpd="sng">
            <a:solidFill>
              <a:schemeClr val="lt1"/>
            </a:solidFill>
            <a:prstDash val="solid"/>
            <a:round/>
            <a:headEnd type="none" w="med" len="med"/>
            <a:tailEnd type="none" w="med" len="med"/>
          </a:ln>
        </p:spPr>
      </p:cxnSp>
      <p:pic>
        <p:nvPicPr>
          <p:cNvPr id="36" name="Google Shape;36;p4"/>
          <p:cNvPicPr preferRelativeResize="0"/>
          <p:nvPr/>
        </p:nvPicPr>
        <p:blipFill>
          <a:blip r:embed="rId2">
            <a:alphaModFix/>
          </a:blip>
          <a:stretch>
            <a:fillRect/>
          </a:stretch>
        </p:blipFill>
        <p:spPr>
          <a:xfrm>
            <a:off x="459584" y="4696882"/>
            <a:ext cx="696402" cy="290401"/>
          </a:xfrm>
          <a:prstGeom prst="rect">
            <a:avLst/>
          </a:prstGeom>
          <a:noFill/>
          <a:ln>
            <a:noFill/>
          </a:ln>
        </p:spPr>
      </p:pic>
      <p:cxnSp>
        <p:nvCxnSpPr>
          <p:cNvPr id="37" name="Google Shape;37;p4"/>
          <p:cNvCxnSpPr/>
          <p:nvPr/>
        </p:nvCxnSpPr>
        <p:spPr>
          <a:xfrm rot="10800000" flipH="1">
            <a:off x="5709559" y="4821525"/>
            <a:ext cx="2078400" cy="8400"/>
          </a:xfrm>
          <a:prstGeom prst="straightConnector1">
            <a:avLst/>
          </a:prstGeom>
          <a:noFill/>
          <a:ln w="9525" cap="flat" cmpd="sng">
            <a:solidFill>
              <a:schemeClr val="lt1"/>
            </a:solidFill>
            <a:prstDash val="solid"/>
            <a:round/>
            <a:headEnd type="none" w="med" len="med"/>
            <a:tailEnd type="none" w="med" len="med"/>
          </a:ln>
        </p:spPr>
      </p:cxnSp>
      <p:sp>
        <p:nvSpPr>
          <p:cNvPr id="38" name="Google Shape;38;p4">
            <a:hlinkClick r:id="" action="ppaction://hlinkshowjump?jump=nextslide"/>
          </p:cNvPr>
          <p:cNvSpPr/>
          <p:nvPr/>
        </p:nvSpPr>
        <p:spPr>
          <a:xfrm rot="5400000" flipH="1">
            <a:off x="7855160" y="4772025"/>
            <a:ext cx="124200" cy="1074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4">
            <a:hlinkClick r:id="" action="ppaction://hlinkshowjump?jump=previousslide"/>
          </p:cNvPr>
          <p:cNvSpPr/>
          <p:nvPr/>
        </p:nvSpPr>
        <p:spPr>
          <a:xfrm rot="-5400000">
            <a:off x="1287609" y="4773225"/>
            <a:ext cx="121200" cy="1050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0" name="Google Shape;40;p4"/>
          <p:cNvPicPr preferRelativeResize="0"/>
          <p:nvPr/>
        </p:nvPicPr>
        <p:blipFill rotWithShape="1">
          <a:blip r:embed="rId3">
            <a:alphaModFix/>
          </a:blip>
          <a:srcRect t="16357" b="16357"/>
          <a:stretch/>
        </p:blipFill>
        <p:spPr>
          <a:xfrm>
            <a:off x="4026209" y="4383256"/>
            <a:ext cx="1345649" cy="526550"/>
          </a:xfrm>
          <a:prstGeom prst="rect">
            <a:avLst/>
          </a:prstGeom>
          <a:noFill/>
          <a:ln>
            <a:noFill/>
          </a:ln>
        </p:spPr>
      </p:pic>
      <p:sp>
        <p:nvSpPr>
          <p:cNvPr id="41" name="Google Shape;41;p4"/>
          <p:cNvSpPr txBox="1"/>
          <p:nvPr/>
        </p:nvSpPr>
        <p:spPr>
          <a:xfrm>
            <a:off x="3747272" y="4824325"/>
            <a:ext cx="1903500"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i="1">
                <a:solidFill>
                  <a:schemeClr val="dk1"/>
                </a:solidFill>
                <a:latin typeface="Inria Serif Light"/>
                <a:ea typeface="Inria Serif Light"/>
                <a:cs typeface="Inria Serif Light"/>
                <a:sym typeface="Inria Serif Light"/>
              </a:rPr>
              <a:t>Linking together for our mission.</a:t>
            </a:r>
            <a:endParaRPr sz="900" i="1">
              <a:solidFill>
                <a:schemeClr val="dk1"/>
              </a:solidFill>
              <a:latin typeface="Inria Serif Light"/>
              <a:ea typeface="Inria Serif Light"/>
              <a:cs typeface="Inria Serif Light"/>
              <a:sym typeface="Inria Serif Light"/>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Section header 3">
  <p:cSld name="CUSTOM_1_1_1_1_1">
    <p:spTree>
      <p:nvGrpSpPr>
        <p:cNvPr id="1" name="Shape 344"/>
        <p:cNvGrpSpPr/>
        <p:nvPr/>
      </p:nvGrpSpPr>
      <p:grpSpPr>
        <a:xfrm>
          <a:off x="0" y="0"/>
          <a:ext cx="0" cy="0"/>
          <a:chOff x="0" y="0"/>
          <a:chExt cx="0" cy="0"/>
        </a:xfrm>
      </p:grpSpPr>
      <p:sp>
        <p:nvSpPr>
          <p:cNvPr id="345" name="Google Shape;345;p31"/>
          <p:cNvSpPr txBox="1">
            <a:spLocks noGrp="1"/>
          </p:cNvSpPr>
          <p:nvPr>
            <p:ph type="title"/>
          </p:nvPr>
        </p:nvSpPr>
        <p:spPr>
          <a:xfrm>
            <a:off x="3298650" y="2243100"/>
            <a:ext cx="2546700" cy="1014600"/>
          </a:xfrm>
          <a:prstGeom prst="rect">
            <a:avLst/>
          </a:prstGeom>
        </p:spPr>
        <p:txBody>
          <a:bodyPr spcFirstLastPara="1" wrap="square" lIns="91425" tIns="91425" rIns="91425" bIns="91425" anchor="t" anchorCtr="0">
            <a:noAutofit/>
          </a:bodyPr>
          <a:lstStyle>
            <a:lvl1pPr lvl="0" rtl="0">
              <a:spcBef>
                <a:spcPts val="0"/>
              </a:spcBef>
              <a:spcAft>
                <a:spcPts val="0"/>
              </a:spcAft>
              <a:buSzPts val="4200"/>
              <a:buNone/>
              <a:defRPr/>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a:endParaRPr/>
          </a:p>
        </p:txBody>
      </p:sp>
      <p:sp>
        <p:nvSpPr>
          <p:cNvPr id="346" name="Google Shape;346;p31"/>
          <p:cNvSpPr txBox="1">
            <a:spLocks noGrp="1"/>
          </p:cNvSpPr>
          <p:nvPr>
            <p:ph type="subTitle" idx="1"/>
          </p:nvPr>
        </p:nvSpPr>
        <p:spPr>
          <a:xfrm>
            <a:off x="3298650" y="3418050"/>
            <a:ext cx="2546700" cy="5769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2100"/>
              <a:buFont typeface="Roboto Slab Light"/>
              <a:buNone/>
              <a:defRPr sz="1600">
                <a:solidFill>
                  <a:schemeClr val="dk1"/>
                </a:solidFill>
                <a:latin typeface="Barlow"/>
                <a:ea typeface="Barlow"/>
                <a:cs typeface="Barlow"/>
                <a:sym typeface="Barlow"/>
              </a:defRPr>
            </a:lvl1pPr>
            <a:lvl2pPr lvl="1" rtl="0">
              <a:lnSpc>
                <a:spcPct val="100000"/>
              </a:lnSpc>
              <a:spcBef>
                <a:spcPts val="0"/>
              </a:spcBef>
              <a:spcAft>
                <a:spcPts val="0"/>
              </a:spcAft>
              <a:buClr>
                <a:schemeClr val="lt1"/>
              </a:buClr>
              <a:buSzPts val="2100"/>
              <a:buFont typeface="Roboto Slab Light"/>
              <a:buNone/>
              <a:defRPr sz="2100">
                <a:solidFill>
                  <a:schemeClr val="lt1"/>
                </a:solidFill>
                <a:latin typeface="Roboto Slab Light"/>
                <a:ea typeface="Roboto Slab Light"/>
                <a:cs typeface="Roboto Slab Light"/>
                <a:sym typeface="Roboto Slab Light"/>
              </a:defRPr>
            </a:lvl2pPr>
            <a:lvl3pPr lvl="2" rtl="0">
              <a:lnSpc>
                <a:spcPct val="100000"/>
              </a:lnSpc>
              <a:spcBef>
                <a:spcPts val="0"/>
              </a:spcBef>
              <a:spcAft>
                <a:spcPts val="0"/>
              </a:spcAft>
              <a:buClr>
                <a:schemeClr val="lt1"/>
              </a:buClr>
              <a:buSzPts val="2100"/>
              <a:buFont typeface="Roboto Slab Light"/>
              <a:buNone/>
              <a:defRPr sz="2100">
                <a:solidFill>
                  <a:schemeClr val="lt1"/>
                </a:solidFill>
                <a:latin typeface="Roboto Slab Light"/>
                <a:ea typeface="Roboto Slab Light"/>
                <a:cs typeface="Roboto Slab Light"/>
                <a:sym typeface="Roboto Slab Light"/>
              </a:defRPr>
            </a:lvl3pPr>
            <a:lvl4pPr lvl="3" rtl="0">
              <a:lnSpc>
                <a:spcPct val="100000"/>
              </a:lnSpc>
              <a:spcBef>
                <a:spcPts val="0"/>
              </a:spcBef>
              <a:spcAft>
                <a:spcPts val="0"/>
              </a:spcAft>
              <a:buClr>
                <a:schemeClr val="lt1"/>
              </a:buClr>
              <a:buSzPts val="2100"/>
              <a:buFont typeface="Roboto Slab Light"/>
              <a:buNone/>
              <a:defRPr sz="2100">
                <a:solidFill>
                  <a:schemeClr val="lt1"/>
                </a:solidFill>
                <a:latin typeface="Roboto Slab Light"/>
                <a:ea typeface="Roboto Slab Light"/>
                <a:cs typeface="Roboto Slab Light"/>
                <a:sym typeface="Roboto Slab Light"/>
              </a:defRPr>
            </a:lvl4pPr>
            <a:lvl5pPr lvl="4" rtl="0">
              <a:lnSpc>
                <a:spcPct val="100000"/>
              </a:lnSpc>
              <a:spcBef>
                <a:spcPts val="0"/>
              </a:spcBef>
              <a:spcAft>
                <a:spcPts val="0"/>
              </a:spcAft>
              <a:buClr>
                <a:schemeClr val="lt1"/>
              </a:buClr>
              <a:buSzPts val="2100"/>
              <a:buFont typeface="Roboto Slab Light"/>
              <a:buNone/>
              <a:defRPr sz="2100">
                <a:solidFill>
                  <a:schemeClr val="lt1"/>
                </a:solidFill>
                <a:latin typeface="Roboto Slab Light"/>
                <a:ea typeface="Roboto Slab Light"/>
                <a:cs typeface="Roboto Slab Light"/>
                <a:sym typeface="Roboto Slab Light"/>
              </a:defRPr>
            </a:lvl5pPr>
            <a:lvl6pPr lvl="5" rtl="0">
              <a:lnSpc>
                <a:spcPct val="100000"/>
              </a:lnSpc>
              <a:spcBef>
                <a:spcPts val="0"/>
              </a:spcBef>
              <a:spcAft>
                <a:spcPts val="0"/>
              </a:spcAft>
              <a:buClr>
                <a:schemeClr val="lt1"/>
              </a:buClr>
              <a:buSzPts val="2100"/>
              <a:buFont typeface="Roboto Slab Light"/>
              <a:buNone/>
              <a:defRPr sz="2100">
                <a:solidFill>
                  <a:schemeClr val="lt1"/>
                </a:solidFill>
                <a:latin typeface="Roboto Slab Light"/>
                <a:ea typeface="Roboto Slab Light"/>
                <a:cs typeface="Roboto Slab Light"/>
                <a:sym typeface="Roboto Slab Light"/>
              </a:defRPr>
            </a:lvl6pPr>
            <a:lvl7pPr lvl="6" rtl="0">
              <a:lnSpc>
                <a:spcPct val="100000"/>
              </a:lnSpc>
              <a:spcBef>
                <a:spcPts val="0"/>
              </a:spcBef>
              <a:spcAft>
                <a:spcPts val="0"/>
              </a:spcAft>
              <a:buClr>
                <a:schemeClr val="lt1"/>
              </a:buClr>
              <a:buSzPts val="2100"/>
              <a:buFont typeface="Roboto Slab Light"/>
              <a:buNone/>
              <a:defRPr sz="2100">
                <a:solidFill>
                  <a:schemeClr val="lt1"/>
                </a:solidFill>
                <a:latin typeface="Roboto Slab Light"/>
                <a:ea typeface="Roboto Slab Light"/>
                <a:cs typeface="Roboto Slab Light"/>
                <a:sym typeface="Roboto Slab Light"/>
              </a:defRPr>
            </a:lvl7pPr>
            <a:lvl8pPr lvl="7" rtl="0">
              <a:lnSpc>
                <a:spcPct val="100000"/>
              </a:lnSpc>
              <a:spcBef>
                <a:spcPts val="0"/>
              </a:spcBef>
              <a:spcAft>
                <a:spcPts val="0"/>
              </a:spcAft>
              <a:buClr>
                <a:schemeClr val="lt1"/>
              </a:buClr>
              <a:buSzPts val="2100"/>
              <a:buFont typeface="Roboto Slab Light"/>
              <a:buNone/>
              <a:defRPr sz="2100">
                <a:solidFill>
                  <a:schemeClr val="lt1"/>
                </a:solidFill>
                <a:latin typeface="Roboto Slab Light"/>
                <a:ea typeface="Roboto Slab Light"/>
                <a:cs typeface="Roboto Slab Light"/>
                <a:sym typeface="Roboto Slab Light"/>
              </a:defRPr>
            </a:lvl8pPr>
            <a:lvl9pPr lvl="8" rtl="0">
              <a:lnSpc>
                <a:spcPct val="100000"/>
              </a:lnSpc>
              <a:spcBef>
                <a:spcPts val="0"/>
              </a:spcBef>
              <a:spcAft>
                <a:spcPts val="0"/>
              </a:spcAft>
              <a:buClr>
                <a:schemeClr val="lt1"/>
              </a:buClr>
              <a:buSzPts val="2100"/>
              <a:buFont typeface="Roboto Slab Light"/>
              <a:buNone/>
              <a:defRPr sz="2100">
                <a:solidFill>
                  <a:schemeClr val="lt1"/>
                </a:solidFill>
                <a:latin typeface="Roboto Slab Light"/>
                <a:ea typeface="Roboto Slab Light"/>
                <a:cs typeface="Roboto Slab Light"/>
                <a:sym typeface="Roboto Slab Light"/>
              </a:defRPr>
            </a:lvl9pPr>
          </a:lstStyle>
          <a:p>
            <a:endParaRPr/>
          </a:p>
        </p:txBody>
      </p:sp>
      <p:sp>
        <p:nvSpPr>
          <p:cNvPr id="347" name="Google Shape;347;p31"/>
          <p:cNvSpPr txBox="1">
            <a:spLocks noGrp="1"/>
          </p:cNvSpPr>
          <p:nvPr>
            <p:ph type="title" idx="2" hasCustomPrompt="1"/>
          </p:nvPr>
        </p:nvSpPr>
        <p:spPr>
          <a:xfrm>
            <a:off x="3507450" y="905675"/>
            <a:ext cx="2129100" cy="1379700"/>
          </a:xfrm>
          <a:prstGeom prst="rect">
            <a:avLst/>
          </a:prstGeom>
        </p:spPr>
        <p:txBody>
          <a:bodyPr spcFirstLastPara="1" wrap="square" lIns="91425" tIns="91425" rIns="91425" bIns="91425" anchor="t" anchorCtr="0">
            <a:noAutofit/>
          </a:bodyPr>
          <a:lstStyle>
            <a:lvl1pPr lvl="0" rtl="0">
              <a:spcBef>
                <a:spcPts val="0"/>
              </a:spcBef>
              <a:spcAft>
                <a:spcPts val="0"/>
              </a:spcAft>
              <a:buSzPts val="12000"/>
              <a:buNone/>
              <a:defRPr sz="9600"/>
            </a:lvl1pPr>
            <a:lvl2pPr lvl="1" rtl="0">
              <a:spcBef>
                <a:spcPts val="0"/>
              </a:spcBef>
              <a:spcAft>
                <a:spcPts val="0"/>
              </a:spcAft>
              <a:buSzPts val="12000"/>
              <a:buNone/>
              <a:defRPr sz="12000"/>
            </a:lvl2pPr>
            <a:lvl3pPr lvl="2" rtl="0">
              <a:spcBef>
                <a:spcPts val="0"/>
              </a:spcBef>
              <a:spcAft>
                <a:spcPts val="0"/>
              </a:spcAft>
              <a:buSzPts val="12000"/>
              <a:buNone/>
              <a:defRPr sz="12000"/>
            </a:lvl3pPr>
            <a:lvl4pPr lvl="3" rtl="0">
              <a:spcBef>
                <a:spcPts val="0"/>
              </a:spcBef>
              <a:spcAft>
                <a:spcPts val="0"/>
              </a:spcAft>
              <a:buSzPts val="12000"/>
              <a:buNone/>
              <a:defRPr sz="12000"/>
            </a:lvl4pPr>
            <a:lvl5pPr lvl="4" rtl="0">
              <a:spcBef>
                <a:spcPts val="0"/>
              </a:spcBef>
              <a:spcAft>
                <a:spcPts val="0"/>
              </a:spcAft>
              <a:buSzPts val="12000"/>
              <a:buNone/>
              <a:defRPr sz="12000"/>
            </a:lvl5pPr>
            <a:lvl6pPr lvl="5" rtl="0">
              <a:spcBef>
                <a:spcPts val="0"/>
              </a:spcBef>
              <a:spcAft>
                <a:spcPts val="0"/>
              </a:spcAft>
              <a:buSzPts val="12000"/>
              <a:buNone/>
              <a:defRPr sz="12000"/>
            </a:lvl6pPr>
            <a:lvl7pPr lvl="6" rtl="0">
              <a:spcBef>
                <a:spcPts val="0"/>
              </a:spcBef>
              <a:spcAft>
                <a:spcPts val="0"/>
              </a:spcAft>
              <a:buSzPts val="12000"/>
              <a:buNone/>
              <a:defRPr sz="12000"/>
            </a:lvl7pPr>
            <a:lvl8pPr lvl="7" rtl="0">
              <a:spcBef>
                <a:spcPts val="0"/>
              </a:spcBef>
              <a:spcAft>
                <a:spcPts val="0"/>
              </a:spcAft>
              <a:buSzPts val="12000"/>
              <a:buNone/>
              <a:defRPr sz="12000"/>
            </a:lvl8pPr>
            <a:lvl9pPr lvl="8" rtl="0">
              <a:spcBef>
                <a:spcPts val="0"/>
              </a:spcBef>
              <a:spcAft>
                <a:spcPts val="0"/>
              </a:spcAft>
              <a:buSzPts val="12000"/>
              <a:buNone/>
              <a:defRPr sz="12000"/>
            </a:lvl9pPr>
          </a:lstStyle>
          <a:p>
            <a:r>
              <a:t>xx%</a:t>
            </a:r>
          </a:p>
        </p:txBody>
      </p:sp>
      <p:grpSp>
        <p:nvGrpSpPr>
          <p:cNvPr id="348" name="Google Shape;348;p31"/>
          <p:cNvGrpSpPr/>
          <p:nvPr/>
        </p:nvGrpSpPr>
        <p:grpSpPr>
          <a:xfrm>
            <a:off x="0" y="0"/>
            <a:ext cx="9143975" cy="5143500"/>
            <a:chOff x="0" y="0"/>
            <a:chExt cx="9143975" cy="5143500"/>
          </a:xfrm>
        </p:grpSpPr>
        <p:sp>
          <p:nvSpPr>
            <p:cNvPr id="349" name="Google Shape;349;p31"/>
            <p:cNvSpPr/>
            <p:nvPr/>
          </p:nvSpPr>
          <p:spPr>
            <a:xfrm>
              <a:off x="8562275" y="0"/>
              <a:ext cx="5817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31"/>
            <p:cNvSpPr/>
            <p:nvPr/>
          </p:nvSpPr>
          <p:spPr>
            <a:xfrm>
              <a:off x="0" y="0"/>
              <a:ext cx="5817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351" name="Google Shape;351;p31"/>
          <p:cNvCxnSpPr/>
          <p:nvPr/>
        </p:nvCxnSpPr>
        <p:spPr>
          <a:xfrm rot="10800000" flipH="1">
            <a:off x="1843172" y="4817600"/>
            <a:ext cx="2078400" cy="8400"/>
          </a:xfrm>
          <a:prstGeom prst="straightConnector1">
            <a:avLst/>
          </a:prstGeom>
          <a:noFill/>
          <a:ln w="9525" cap="flat" cmpd="sng">
            <a:solidFill>
              <a:schemeClr val="lt1"/>
            </a:solidFill>
            <a:prstDash val="solid"/>
            <a:round/>
            <a:headEnd type="none" w="med" len="med"/>
            <a:tailEnd type="none" w="med" len="med"/>
          </a:ln>
        </p:spPr>
      </p:cxnSp>
      <p:pic>
        <p:nvPicPr>
          <p:cNvPr id="352" name="Google Shape;352;p31"/>
          <p:cNvPicPr preferRelativeResize="0"/>
          <p:nvPr/>
        </p:nvPicPr>
        <p:blipFill>
          <a:blip r:embed="rId2">
            <a:alphaModFix/>
          </a:blip>
          <a:stretch>
            <a:fillRect/>
          </a:stretch>
        </p:blipFill>
        <p:spPr>
          <a:xfrm>
            <a:off x="816322" y="4692957"/>
            <a:ext cx="696402" cy="290401"/>
          </a:xfrm>
          <a:prstGeom prst="rect">
            <a:avLst/>
          </a:prstGeom>
          <a:noFill/>
          <a:ln>
            <a:noFill/>
          </a:ln>
        </p:spPr>
      </p:pic>
      <p:cxnSp>
        <p:nvCxnSpPr>
          <p:cNvPr id="353" name="Google Shape;353;p31"/>
          <p:cNvCxnSpPr/>
          <p:nvPr/>
        </p:nvCxnSpPr>
        <p:spPr>
          <a:xfrm rot="10800000" flipH="1">
            <a:off x="6066297" y="4817600"/>
            <a:ext cx="2078400" cy="8400"/>
          </a:xfrm>
          <a:prstGeom prst="straightConnector1">
            <a:avLst/>
          </a:prstGeom>
          <a:noFill/>
          <a:ln w="9525" cap="flat" cmpd="sng">
            <a:solidFill>
              <a:schemeClr val="lt1"/>
            </a:solidFill>
            <a:prstDash val="solid"/>
            <a:round/>
            <a:headEnd type="none" w="med" len="med"/>
            <a:tailEnd type="none" w="med" len="med"/>
          </a:ln>
        </p:spPr>
      </p:cxnSp>
      <p:sp>
        <p:nvSpPr>
          <p:cNvPr id="354" name="Google Shape;354;p31">
            <a:hlinkClick r:id="" action="ppaction://hlinkshowjump?jump=nextslide"/>
          </p:cNvPr>
          <p:cNvSpPr/>
          <p:nvPr/>
        </p:nvSpPr>
        <p:spPr>
          <a:xfrm rot="5400000" flipH="1">
            <a:off x="8211898" y="4768100"/>
            <a:ext cx="124200" cy="1074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31">
            <a:hlinkClick r:id="" action="ppaction://hlinkshowjump?jump=previousslide"/>
          </p:cNvPr>
          <p:cNvSpPr/>
          <p:nvPr/>
        </p:nvSpPr>
        <p:spPr>
          <a:xfrm rot="-5400000">
            <a:off x="1644346" y="4769300"/>
            <a:ext cx="121200" cy="1050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56" name="Google Shape;356;p31"/>
          <p:cNvPicPr preferRelativeResize="0"/>
          <p:nvPr/>
        </p:nvPicPr>
        <p:blipFill rotWithShape="1">
          <a:blip r:embed="rId3">
            <a:alphaModFix/>
          </a:blip>
          <a:srcRect t="16357" b="16357"/>
          <a:stretch/>
        </p:blipFill>
        <p:spPr>
          <a:xfrm>
            <a:off x="4382947" y="4379331"/>
            <a:ext cx="1345649" cy="526550"/>
          </a:xfrm>
          <a:prstGeom prst="rect">
            <a:avLst/>
          </a:prstGeom>
          <a:noFill/>
          <a:ln>
            <a:noFill/>
          </a:ln>
        </p:spPr>
      </p:pic>
      <p:sp>
        <p:nvSpPr>
          <p:cNvPr id="357" name="Google Shape;357;p31"/>
          <p:cNvSpPr txBox="1"/>
          <p:nvPr/>
        </p:nvSpPr>
        <p:spPr>
          <a:xfrm>
            <a:off x="4104009" y="4820400"/>
            <a:ext cx="1903500"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i="1">
                <a:solidFill>
                  <a:schemeClr val="dk1"/>
                </a:solidFill>
                <a:latin typeface="Inria Serif Light"/>
                <a:ea typeface="Inria Serif Light"/>
                <a:cs typeface="Inria Serif Light"/>
                <a:sym typeface="Inria Serif Light"/>
              </a:rPr>
              <a:t>Linking together for our mission.</a:t>
            </a:r>
            <a:endParaRPr sz="900" i="1">
              <a:solidFill>
                <a:schemeClr val="dk1"/>
              </a:solidFill>
              <a:latin typeface="Inria Serif Light"/>
              <a:ea typeface="Inria Serif Light"/>
              <a:cs typeface="Inria Serif Light"/>
              <a:sym typeface="Inria Serif Light"/>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two columns 1">
  <p:cSld name="CUSTOM_10_1">
    <p:spTree>
      <p:nvGrpSpPr>
        <p:cNvPr id="1" name="Shape 358"/>
        <p:cNvGrpSpPr/>
        <p:nvPr/>
      </p:nvGrpSpPr>
      <p:grpSpPr>
        <a:xfrm>
          <a:off x="0" y="0"/>
          <a:ext cx="0" cy="0"/>
          <a:chOff x="0" y="0"/>
          <a:chExt cx="0" cy="0"/>
        </a:xfrm>
      </p:grpSpPr>
      <p:sp>
        <p:nvSpPr>
          <p:cNvPr id="359" name="Google Shape;359;p32"/>
          <p:cNvSpPr txBox="1">
            <a:spLocks noGrp="1"/>
          </p:cNvSpPr>
          <p:nvPr>
            <p:ph type="body" idx="1"/>
          </p:nvPr>
        </p:nvSpPr>
        <p:spPr>
          <a:xfrm>
            <a:off x="686412" y="999275"/>
            <a:ext cx="3960300" cy="3381300"/>
          </a:xfrm>
          <a:prstGeom prst="rect">
            <a:avLst/>
          </a:prstGeom>
          <a:noFill/>
          <a:ln>
            <a:noFill/>
          </a:ln>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rgbClr val="434343"/>
              </a:buClr>
              <a:buSzPts val="1400"/>
              <a:buChar char="●"/>
              <a:defRPr>
                <a:solidFill>
                  <a:srgbClr val="434343"/>
                </a:solidFill>
              </a:defRPr>
            </a:lvl1pPr>
            <a:lvl2pPr marL="914400" lvl="1" indent="-317500" rtl="0">
              <a:lnSpc>
                <a:spcPct val="115000"/>
              </a:lnSpc>
              <a:spcBef>
                <a:spcPts val="0"/>
              </a:spcBef>
              <a:spcAft>
                <a:spcPts val="0"/>
              </a:spcAft>
              <a:buClr>
                <a:srgbClr val="434343"/>
              </a:buClr>
              <a:buSzPts val="1400"/>
              <a:buChar char="○"/>
              <a:defRPr>
                <a:solidFill>
                  <a:srgbClr val="434343"/>
                </a:solidFill>
              </a:defRPr>
            </a:lvl2pPr>
            <a:lvl3pPr marL="1371600" lvl="2" indent="-317500" rtl="0">
              <a:lnSpc>
                <a:spcPct val="115000"/>
              </a:lnSpc>
              <a:spcBef>
                <a:spcPts val="1600"/>
              </a:spcBef>
              <a:spcAft>
                <a:spcPts val="0"/>
              </a:spcAft>
              <a:buClr>
                <a:srgbClr val="434343"/>
              </a:buClr>
              <a:buSzPts val="1400"/>
              <a:buChar char="■"/>
              <a:defRPr>
                <a:solidFill>
                  <a:srgbClr val="434343"/>
                </a:solidFill>
              </a:defRPr>
            </a:lvl3pPr>
            <a:lvl4pPr marL="1828800" lvl="3" indent="-317500" rtl="0">
              <a:lnSpc>
                <a:spcPct val="115000"/>
              </a:lnSpc>
              <a:spcBef>
                <a:spcPts val="1600"/>
              </a:spcBef>
              <a:spcAft>
                <a:spcPts val="0"/>
              </a:spcAft>
              <a:buClr>
                <a:srgbClr val="434343"/>
              </a:buClr>
              <a:buSzPts val="1400"/>
              <a:buChar char="●"/>
              <a:defRPr>
                <a:solidFill>
                  <a:srgbClr val="434343"/>
                </a:solidFill>
              </a:defRPr>
            </a:lvl4pPr>
            <a:lvl5pPr marL="2286000" lvl="4" indent="-317500" rtl="0">
              <a:lnSpc>
                <a:spcPct val="115000"/>
              </a:lnSpc>
              <a:spcBef>
                <a:spcPts val="1600"/>
              </a:spcBef>
              <a:spcAft>
                <a:spcPts val="0"/>
              </a:spcAft>
              <a:buClr>
                <a:srgbClr val="434343"/>
              </a:buClr>
              <a:buSzPts val="1400"/>
              <a:buChar char="○"/>
              <a:defRPr>
                <a:solidFill>
                  <a:srgbClr val="434343"/>
                </a:solidFill>
              </a:defRPr>
            </a:lvl5pPr>
            <a:lvl6pPr marL="2743200" lvl="5" indent="-317500" rtl="0">
              <a:lnSpc>
                <a:spcPct val="115000"/>
              </a:lnSpc>
              <a:spcBef>
                <a:spcPts val="1600"/>
              </a:spcBef>
              <a:spcAft>
                <a:spcPts val="0"/>
              </a:spcAft>
              <a:buClr>
                <a:srgbClr val="434343"/>
              </a:buClr>
              <a:buSzPts val="1400"/>
              <a:buChar char="■"/>
              <a:defRPr>
                <a:solidFill>
                  <a:srgbClr val="434343"/>
                </a:solidFill>
              </a:defRPr>
            </a:lvl6pPr>
            <a:lvl7pPr marL="3200400" lvl="6" indent="-317500" rtl="0">
              <a:lnSpc>
                <a:spcPct val="115000"/>
              </a:lnSpc>
              <a:spcBef>
                <a:spcPts val="1600"/>
              </a:spcBef>
              <a:spcAft>
                <a:spcPts val="0"/>
              </a:spcAft>
              <a:buClr>
                <a:srgbClr val="434343"/>
              </a:buClr>
              <a:buSzPts val="1400"/>
              <a:buChar char="●"/>
              <a:defRPr>
                <a:solidFill>
                  <a:srgbClr val="434343"/>
                </a:solidFill>
              </a:defRPr>
            </a:lvl7pPr>
            <a:lvl8pPr marL="3657600" lvl="7" indent="-317500" rtl="0">
              <a:lnSpc>
                <a:spcPct val="115000"/>
              </a:lnSpc>
              <a:spcBef>
                <a:spcPts val="1600"/>
              </a:spcBef>
              <a:spcAft>
                <a:spcPts val="0"/>
              </a:spcAft>
              <a:buClr>
                <a:srgbClr val="434343"/>
              </a:buClr>
              <a:buSzPts val="1400"/>
              <a:buChar char="○"/>
              <a:defRPr>
                <a:solidFill>
                  <a:srgbClr val="434343"/>
                </a:solidFill>
              </a:defRPr>
            </a:lvl8pPr>
            <a:lvl9pPr marL="4114800" lvl="8" indent="-317500" rtl="0">
              <a:lnSpc>
                <a:spcPct val="115000"/>
              </a:lnSpc>
              <a:spcBef>
                <a:spcPts val="1600"/>
              </a:spcBef>
              <a:spcAft>
                <a:spcPts val="1600"/>
              </a:spcAft>
              <a:buClr>
                <a:srgbClr val="434343"/>
              </a:buClr>
              <a:buSzPts val="1400"/>
              <a:buChar char="■"/>
              <a:defRPr>
                <a:solidFill>
                  <a:srgbClr val="434343"/>
                </a:solidFill>
              </a:defRPr>
            </a:lvl9pPr>
          </a:lstStyle>
          <a:p>
            <a:endParaRPr/>
          </a:p>
        </p:txBody>
      </p:sp>
      <p:sp>
        <p:nvSpPr>
          <p:cNvPr id="360" name="Google Shape;360;p32"/>
          <p:cNvSpPr txBox="1">
            <a:spLocks noGrp="1"/>
          </p:cNvSpPr>
          <p:nvPr>
            <p:ph type="body" idx="2"/>
          </p:nvPr>
        </p:nvSpPr>
        <p:spPr>
          <a:xfrm>
            <a:off x="4497288" y="2150625"/>
            <a:ext cx="3960300" cy="22299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rgbClr val="434343"/>
              </a:buClr>
              <a:buSzPts val="1400"/>
              <a:buChar char="●"/>
              <a:defRPr>
                <a:solidFill>
                  <a:schemeClr val="dk1"/>
                </a:solidFill>
              </a:defRPr>
            </a:lvl1pPr>
            <a:lvl2pPr marL="914400" lvl="1" indent="-317500" rtl="0">
              <a:lnSpc>
                <a:spcPct val="115000"/>
              </a:lnSpc>
              <a:spcBef>
                <a:spcPts val="1000"/>
              </a:spcBef>
              <a:spcAft>
                <a:spcPts val="0"/>
              </a:spcAft>
              <a:buClr>
                <a:srgbClr val="434343"/>
              </a:buClr>
              <a:buSzPts val="1400"/>
              <a:buChar char="○"/>
              <a:defRPr>
                <a:solidFill>
                  <a:srgbClr val="434343"/>
                </a:solidFill>
              </a:defRPr>
            </a:lvl2pPr>
            <a:lvl3pPr marL="1371600" lvl="2" indent="-317500" rtl="0">
              <a:lnSpc>
                <a:spcPct val="115000"/>
              </a:lnSpc>
              <a:spcBef>
                <a:spcPts val="1600"/>
              </a:spcBef>
              <a:spcAft>
                <a:spcPts val="0"/>
              </a:spcAft>
              <a:buClr>
                <a:srgbClr val="434343"/>
              </a:buClr>
              <a:buSzPts val="1400"/>
              <a:buChar char="■"/>
              <a:defRPr>
                <a:solidFill>
                  <a:srgbClr val="434343"/>
                </a:solidFill>
              </a:defRPr>
            </a:lvl3pPr>
            <a:lvl4pPr marL="1828800" lvl="3" indent="-317500" rtl="0">
              <a:lnSpc>
                <a:spcPct val="115000"/>
              </a:lnSpc>
              <a:spcBef>
                <a:spcPts val="1600"/>
              </a:spcBef>
              <a:spcAft>
                <a:spcPts val="0"/>
              </a:spcAft>
              <a:buClr>
                <a:srgbClr val="434343"/>
              </a:buClr>
              <a:buSzPts val="1400"/>
              <a:buChar char="●"/>
              <a:defRPr>
                <a:solidFill>
                  <a:srgbClr val="434343"/>
                </a:solidFill>
              </a:defRPr>
            </a:lvl4pPr>
            <a:lvl5pPr marL="2286000" lvl="4" indent="-317500" rtl="0">
              <a:lnSpc>
                <a:spcPct val="115000"/>
              </a:lnSpc>
              <a:spcBef>
                <a:spcPts val="1600"/>
              </a:spcBef>
              <a:spcAft>
                <a:spcPts val="0"/>
              </a:spcAft>
              <a:buClr>
                <a:srgbClr val="434343"/>
              </a:buClr>
              <a:buSzPts val="1400"/>
              <a:buChar char="○"/>
              <a:defRPr>
                <a:solidFill>
                  <a:srgbClr val="434343"/>
                </a:solidFill>
              </a:defRPr>
            </a:lvl5pPr>
            <a:lvl6pPr marL="2743200" lvl="5" indent="-317500" rtl="0">
              <a:lnSpc>
                <a:spcPct val="115000"/>
              </a:lnSpc>
              <a:spcBef>
                <a:spcPts val="1600"/>
              </a:spcBef>
              <a:spcAft>
                <a:spcPts val="0"/>
              </a:spcAft>
              <a:buClr>
                <a:srgbClr val="434343"/>
              </a:buClr>
              <a:buSzPts val="1400"/>
              <a:buChar char="■"/>
              <a:defRPr>
                <a:solidFill>
                  <a:srgbClr val="434343"/>
                </a:solidFill>
              </a:defRPr>
            </a:lvl6pPr>
            <a:lvl7pPr marL="3200400" lvl="6" indent="-317500" rtl="0">
              <a:lnSpc>
                <a:spcPct val="115000"/>
              </a:lnSpc>
              <a:spcBef>
                <a:spcPts val="1600"/>
              </a:spcBef>
              <a:spcAft>
                <a:spcPts val="0"/>
              </a:spcAft>
              <a:buClr>
                <a:srgbClr val="434343"/>
              </a:buClr>
              <a:buSzPts val="1400"/>
              <a:buChar char="●"/>
              <a:defRPr>
                <a:solidFill>
                  <a:srgbClr val="434343"/>
                </a:solidFill>
              </a:defRPr>
            </a:lvl7pPr>
            <a:lvl8pPr marL="3657600" lvl="7" indent="-317500" rtl="0">
              <a:lnSpc>
                <a:spcPct val="115000"/>
              </a:lnSpc>
              <a:spcBef>
                <a:spcPts val="1600"/>
              </a:spcBef>
              <a:spcAft>
                <a:spcPts val="0"/>
              </a:spcAft>
              <a:buClr>
                <a:srgbClr val="434343"/>
              </a:buClr>
              <a:buSzPts val="1400"/>
              <a:buChar char="○"/>
              <a:defRPr>
                <a:solidFill>
                  <a:srgbClr val="434343"/>
                </a:solidFill>
              </a:defRPr>
            </a:lvl8pPr>
            <a:lvl9pPr marL="4114800" lvl="8" indent="-317500" rtl="0">
              <a:lnSpc>
                <a:spcPct val="115000"/>
              </a:lnSpc>
              <a:spcBef>
                <a:spcPts val="1600"/>
              </a:spcBef>
              <a:spcAft>
                <a:spcPts val="1600"/>
              </a:spcAft>
              <a:buClr>
                <a:srgbClr val="434343"/>
              </a:buClr>
              <a:buSzPts val="1400"/>
              <a:buChar char="■"/>
              <a:defRPr>
                <a:solidFill>
                  <a:srgbClr val="434343"/>
                </a:solidFill>
              </a:defRPr>
            </a:lvl9pPr>
          </a:lstStyle>
          <a:p>
            <a:endParaRPr/>
          </a:p>
        </p:txBody>
      </p:sp>
      <p:sp>
        <p:nvSpPr>
          <p:cNvPr id="361" name="Google Shape;361;p32"/>
          <p:cNvSpPr txBox="1">
            <a:spLocks noGrp="1"/>
          </p:cNvSpPr>
          <p:nvPr>
            <p:ph type="title"/>
          </p:nvPr>
        </p:nvSpPr>
        <p:spPr>
          <a:xfrm>
            <a:off x="825850" y="358275"/>
            <a:ext cx="7444800" cy="5184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62" name="Google Shape;362;p32"/>
          <p:cNvSpPr/>
          <p:nvPr/>
        </p:nvSpPr>
        <p:spPr>
          <a:xfrm>
            <a:off x="0" y="0"/>
            <a:ext cx="5817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63" name="Google Shape;363;p32"/>
          <p:cNvCxnSpPr/>
          <p:nvPr/>
        </p:nvCxnSpPr>
        <p:spPr>
          <a:xfrm rot="10800000" flipH="1">
            <a:off x="1819422" y="4851275"/>
            <a:ext cx="2078400" cy="8400"/>
          </a:xfrm>
          <a:prstGeom prst="straightConnector1">
            <a:avLst/>
          </a:prstGeom>
          <a:noFill/>
          <a:ln w="9525" cap="flat" cmpd="sng">
            <a:solidFill>
              <a:schemeClr val="lt1"/>
            </a:solidFill>
            <a:prstDash val="solid"/>
            <a:round/>
            <a:headEnd type="none" w="med" len="med"/>
            <a:tailEnd type="none" w="med" len="med"/>
          </a:ln>
        </p:spPr>
      </p:cxnSp>
      <p:pic>
        <p:nvPicPr>
          <p:cNvPr id="364" name="Google Shape;364;p32"/>
          <p:cNvPicPr preferRelativeResize="0"/>
          <p:nvPr/>
        </p:nvPicPr>
        <p:blipFill>
          <a:blip r:embed="rId2">
            <a:alphaModFix/>
          </a:blip>
          <a:stretch>
            <a:fillRect/>
          </a:stretch>
        </p:blipFill>
        <p:spPr>
          <a:xfrm>
            <a:off x="792572" y="4726632"/>
            <a:ext cx="696402" cy="290401"/>
          </a:xfrm>
          <a:prstGeom prst="rect">
            <a:avLst/>
          </a:prstGeom>
          <a:noFill/>
          <a:ln>
            <a:noFill/>
          </a:ln>
        </p:spPr>
      </p:pic>
      <p:cxnSp>
        <p:nvCxnSpPr>
          <p:cNvPr id="365" name="Google Shape;365;p32"/>
          <p:cNvCxnSpPr/>
          <p:nvPr/>
        </p:nvCxnSpPr>
        <p:spPr>
          <a:xfrm rot="10800000" flipH="1">
            <a:off x="6042547" y="4851275"/>
            <a:ext cx="2078400" cy="8400"/>
          </a:xfrm>
          <a:prstGeom prst="straightConnector1">
            <a:avLst/>
          </a:prstGeom>
          <a:noFill/>
          <a:ln w="9525" cap="flat" cmpd="sng">
            <a:solidFill>
              <a:schemeClr val="lt1"/>
            </a:solidFill>
            <a:prstDash val="solid"/>
            <a:round/>
            <a:headEnd type="none" w="med" len="med"/>
            <a:tailEnd type="none" w="med" len="med"/>
          </a:ln>
        </p:spPr>
      </p:cxnSp>
      <p:sp>
        <p:nvSpPr>
          <p:cNvPr id="366" name="Google Shape;366;p32">
            <a:hlinkClick r:id="" action="ppaction://hlinkshowjump?jump=nextslide"/>
          </p:cNvPr>
          <p:cNvSpPr/>
          <p:nvPr/>
        </p:nvSpPr>
        <p:spPr>
          <a:xfrm rot="5400000" flipH="1">
            <a:off x="8188148" y="4801775"/>
            <a:ext cx="124200" cy="1074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32">
            <a:hlinkClick r:id="" action="ppaction://hlinkshowjump?jump=previousslide"/>
          </p:cNvPr>
          <p:cNvSpPr/>
          <p:nvPr/>
        </p:nvSpPr>
        <p:spPr>
          <a:xfrm rot="-5400000">
            <a:off x="1620596" y="4802975"/>
            <a:ext cx="121200" cy="1050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68" name="Google Shape;368;p32"/>
          <p:cNvPicPr preferRelativeResize="0"/>
          <p:nvPr/>
        </p:nvPicPr>
        <p:blipFill rotWithShape="1">
          <a:blip r:embed="rId3">
            <a:alphaModFix/>
          </a:blip>
          <a:srcRect t="16357" b="16357"/>
          <a:stretch/>
        </p:blipFill>
        <p:spPr>
          <a:xfrm>
            <a:off x="4359197" y="4413006"/>
            <a:ext cx="1345649" cy="526550"/>
          </a:xfrm>
          <a:prstGeom prst="rect">
            <a:avLst/>
          </a:prstGeom>
          <a:noFill/>
          <a:ln>
            <a:noFill/>
          </a:ln>
        </p:spPr>
      </p:pic>
      <p:sp>
        <p:nvSpPr>
          <p:cNvPr id="369" name="Google Shape;369;p32"/>
          <p:cNvSpPr txBox="1"/>
          <p:nvPr/>
        </p:nvSpPr>
        <p:spPr>
          <a:xfrm>
            <a:off x="4080259" y="4854075"/>
            <a:ext cx="1903500"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i="1">
                <a:solidFill>
                  <a:schemeClr val="dk1"/>
                </a:solidFill>
                <a:latin typeface="Inria Serif Light"/>
                <a:ea typeface="Inria Serif Light"/>
                <a:cs typeface="Inria Serif Light"/>
                <a:sym typeface="Inria Serif Light"/>
              </a:rPr>
              <a:t>Linking together for our mission.</a:t>
            </a:r>
            <a:endParaRPr sz="900" i="1">
              <a:solidFill>
                <a:schemeClr val="dk1"/>
              </a:solidFill>
              <a:latin typeface="Inria Serif Light"/>
              <a:ea typeface="Inria Serif Light"/>
              <a:cs typeface="Inria Serif Light"/>
              <a:sym typeface="Inria Serif Light"/>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Quote">
  <p:cSld name="CUSTOM">
    <p:spTree>
      <p:nvGrpSpPr>
        <p:cNvPr id="1" name="Shape 370"/>
        <p:cNvGrpSpPr/>
        <p:nvPr/>
      </p:nvGrpSpPr>
      <p:grpSpPr>
        <a:xfrm>
          <a:off x="0" y="0"/>
          <a:ext cx="0" cy="0"/>
          <a:chOff x="0" y="0"/>
          <a:chExt cx="0" cy="0"/>
        </a:xfrm>
      </p:grpSpPr>
      <p:sp>
        <p:nvSpPr>
          <p:cNvPr id="371" name="Google Shape;371;p33"/>
          <p:cNvSpPr txBox="1">
            <a:spLocks noGrp="1"/>
          </p:cNvSpPr>
          <p:nvPr>
            <p:ph type="subTitle" idx="1"/>
          </p:nvPr>
        </p:nvSpPr>
        <p:spPr>
          <a:xfrm>
            <a:off x="1524750" y="1593050"/>
            <a:ext cx="6094500" cy="13581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None/>
              <a:defRPr sz="2600">
                <a:solidFill>
                  <a:schemeClr val="dk1"/>
                </a:solidFill>
                <a:latin typeface="Barlow"/>
                <a:ea typeface="Barlow"/>
                <a:cs typeface="Barlow"/>
                <a:sym typeface="Barlow"/>
              </a:defRPr>
            </a:lvl1pPr>
            <a:lvl2pPr lvl="1" algn="ctr" rtl="0">
              <a:lnSpc>
                <a:spcPct val="100000"/>
              </a:lnSpc>
              <a:spcBef>
                <a:spcPts val="0"/>
              </a:spcBef>
              <a:spcAft>
                <a:spcPts val="0"/>
              </a:spcAft>
              <a:buNone/>
              <a:defRPr sz="2600">
                <a:solidFill>
                  <a:schemeClr val="dk1"/>
                </a:solidFill>
                <a:latin typeface="Barlow"/>
                <a:ea typeface="Barlow"/>
                <a:cs typeface="Barlow"/>
                <a:sym typeface="Barlow"/>
              </a:defRPr>
            </a:lvl2pPr>
            <a:lvl3pPr lvl="2" algn="ctr" rtl="0">
              <a:lnSpc>
                <a:spcPct val="100000"/>
              </a:lnSpc>
              <a:spcBef>
                <a:spcPts val="0"/>
              </a:spcBef>
              <a:spcAft>
                <a:spcPts val="0"/>
              </a:spcAft>
              <a:buNone/>
              <a:defRPr sz="2600">
                <a:solidFill>
                  <a:schemeClr val="dk1"/>
                </a:solidFill>
                <a:latin typeface="Barlow"/>
                <a:ea typeface="Barlow"/>
                <a:cs typeface="Barlow"/>
                <a:sym typeface="Barlow"/>
              </a:defRPr>
            </a:lvl3pPr>
            <a:lvl4pPr lvl="3" algn="ctr" rtl="0">
              <a:lnSpc>
                <a:spcPct val="100000"/>
              </a:lnSpc>
              <a:spcBef>
                <a:spcPts val="0"/>
              </a:spcBef>
              <a:spcAft>
                <a:spcPts val="0"/>
              </a:spcAft>
              <a:buNone/>
              <a:defRPr sz="2600">
                <a:solidFill>
                  <a:schemeClr val="dk1"/>
                </a:solidFill>
                <a:latin typeface="Barlow"/>
                <a:ea typeface="Barlow"/>
                <a:cs typeface="Barlow"/>
                <a:sym typeface="Barlow"/>
              </a:defRPr>
            </a:lvl4pPr>
            <a:lvl5pPr lvl="4" algn="ctr" rtl="0">
              <a:lnSpc>
                <a:spcPct val="100000"/>
              </a:lnSpc>
              <a:spcBef>
                <a:spcPts val="0"/>
              </a:spcBef>
              <a:spcAft>
                <a:spcPts val="0"/>
              </a:spcAft>
              <a:buNone/>
              <a:defRPr sz="2600">
                <a:solidFill>
                  <a:schemeClr val="dk1"/>
                </a:solidFill>
                <a:latin typeface="Barlow"/>
                <a:ea typeface="Barlow"/>
                <a:cs typeface="Barlow"/>
                <a:sym typeface="Barlow"/>
              </a:defRPr>
            </a:lvl5pPr>
            <a:lvl6pPr lvl="5" algn="ctr" rtl="0">
              <a:lnSpc>
                <a:spcPct val="100000"/>
              </a:lnSpc>
              <a:spcBef>
                <a:spcPts val="0"/>
              </a:spcBef>
              <a:spcAft>
                <a:spcPts val="0"/>
              </a:spcAft>
              <a:buNone/>
              <a:defRPr sz="2600">
                <a:solidFill>
                  <a:schemeClr val="dk1"/>
                </a:solidFill>
                <a:latin typeface="Barlow"/>
                <a:ea typeface="Barlow"/>
                <a:cs typeface="Barlow"/>
                <a:sym typeface="Barlow"/>
              </a:defRPr>
            </a:lvl6pPr>
            <a:lvl7pPr lvl="6" algn="ctr" rtl="0">
              <a:lnSpc>
                <a:spcPct val="100000"/>
              </a:lnSpc>
              <a:spcBef>
                <a:spcPts val="0"/>
              </a:spcBef>
              <a:spcAft>
                <a:spcPts val="0"/>
              </a:spcAft>
              <a:buNone/>
              <a:defRPr sz="2600">
                <a:solidFill>
                  <a:schemeClr val="dk1"/>
                </a:solidFill>
                <a:latin typeface="Barlow"/>
                <a:ea typeface="Barlow"/>
                <a:cs typeface="Barlow"/>
                <a:sym typeface="Barlow"/>
              </a:defRPr>
            </a:lvl7pPr>
            <a:lvl8pPr lvl="7" algn="ctr" rtl="0">
              <a:lnSpc>
                <a:spcPct val="100000"/>
              </a:lnSpc>
              <a:spcBef>
                <a:spcPts val="0"/>
              </a:spcBef>
              <a:spcAft>
                <a:spcPts val="0"/>
              </a:spcAft>
              <a:buNone/>
              <a:defRPr sz="2600">
                <a:solidFill>
                  <a:schemeClr val="dk1"/>
                </a:solidFill>
                <a:latin typeface="Barlow"/>
                <a:ea typeface="Barlow"/>
                <a:cs typeface="Barlow"/>
                <a:sym typeface="Barlow"/>
              </a:defRPr>
            </a:lvl8pPr>
            <a:lvl9pPr lvl="8" algn="ctr" rtl="0">
              <a:lnSpc>
                <a:spcPct val="100000"/>
              </a:lnSpc>
              <a:spcBef>
                <a:spcPts val="0"/>
              </a:spcBef>
              <a:spcAft>
                <a:spcPts val="0"/>
              </a:spcAft>
              <a:buNone/>
              <a:defRPr sz="2600">
                <a:solidFill>
                  <a:schemeClr val="dk1"/>
                </a:solidFill>
                <a:latin typeface="Barlow"/>
                <a:ea typeface="Barlow"/>
                <a:cs typeface="Barlow"/>
                <a:sym typeface="Barlow"/>
              </a:defRPr>
            </a:lvl9pPr>
          </a:lstStyle>
          <a:p>
            <a:endParaRPr/>
          </a:p>
        </p:txBody>
      </p:sp>
      <p:sp>
        <p:nvSpPr>
          <p:cNvPr id="372" name="Google Shape;372;p33"/>
          <p:cNvSpPr txBox="1">
            <a:spLocks noGrp="1"/>
          </p:cNvSpPr>
          <p:nvPr>
            <p:ph type="subTitle" idx="2"/>
          </p:nvPr>
        </p:nvSpPr>
        <p:spPr>
          <a:xfrm>
            <a:off x="2298150" y="3020531"/>
            <a:ext cx="4547700" cy="6954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None/>
              <a:defRPr sz="3500">
                <a:solidFill>
                  <a:schemeClr val="dk1"/>
                </a:solidFill>
                <a:latin typeface="Josefin Sans"/>
                <a:ea typeface="Josefin Sans"/>
                <a:cs typeface="Josefin Sans"/>
                <a:sym typeface="Josefin Sans"/>
              </a:defRPr>
            </a:lvl1pPr>
            <a:lvl2pPr lvl="1" algn="ctr" rtl="0">
              <a:lnSpc>
                <a:spcPct val="100000"/>
              </a:lnSpc>
              <a:spcBef>
                <a:spcPts val="0"/>
              </a:spcBef>
              <a:spcAft>
                <a:spcPts val="0"/>
              </a:spcAft>
              <a:buNone/>
              <a:defRPr sz="3500">
                <a:solidFill>
                  <a:schemeClr val="dk1"/>
                </a:solidFill>
                <a:latin typeface="Josefin Sans"/>
                <a:ea typeface="Josefin Sans"/>
                <a:cs typeface="Josefin Sans"/>
                <a:sym typeface="Josefin Sans"/>
              </a:defRPr>
            </a:lvl2pPr>
            <a:lvl3pPr lvl="2" algn="ctr" rtl="0">
              <a:lnSpc>
                <a:spcPct val="100000"/>
              </a:lnSpc>
              <a:spcBef>
                <a:spcPts val="0"/>
              </a:spcBef>
              <a:spcAft>
                <a:spcPts val="0"/>
              </a:spcAft>
              <a:buNone/>
              <a:defRPr sz="3500">
                <a:solidFill>
                  <a:schemeClr val="dk1"/>
                </a:solidFill>
                <a:latin typeface="Josefin Sans"/>
                <a:ea typeface="Josefin Sans"/>
                <a:cs typeface="Josefin Sans"/>
                <a:sym typeface="Josefin Sans"/>
              </a:defRPr>
            </a:lvl3pPr>
            <a:lvl4pPr lvl="3" algn="ctr" rtl="0">
              <a:lnSpc>
                <a:spcPct val="100000"/>
              </a:lnSpc>
              <a:spcBef>
                <a:spcPts val="0"/>
              </a:spcBef>
              <a:spcAft>
                <a:spcPts val="0"/>
              </a:spcAft>
              <a:buNone/>
              <a:defRPr sz="3500">
                <a:solidFill>
                  <a:schemeClr val="dk1"/>
                </a:solidFill>
                <a:latin typeface="Josefin Sans"/>
                <a:ea typeface="Josefin Sans"/>
                <a:cs typeface="Josefin Sans"/>
                <a:sym typeface="Josefin Sans"/>
              </a:defRPr>
            </a:lvl4pPr>
            <a:lvl5pPr lvl="4" algn="ctr" rtl="0">
              <a:lnSpc>
                <a:spcPct val="100000"/>
              </a:lnSpc>
              <a:spcBef>
                <a:spcPts val="0"/>
              </a:spcBef>
              <a:spcAft>
                <a:spcPts val="0"/>
              </a:spcAft>
              <a:buNone/>
              <a:defRPr sz="3500">
                <a:solidFill>
                  <a:schemeClr val="dk1"/>
                </a:solidFill>
                <a:latin typeface="Josefin Sans"/>
                <a:ea typeface="Josefin Sans"/>
                <a:cs typeface="Josefin Sans"/>
                <a:sym typeface="Josefin Sans"/>
              </a:defRPr>
            </a:lvl5pPr>
            <a:lvl6pPr lvl="5" algn="ctr" rtl="0">
              <a:lnSpc>
                <a:spcPct val="100000"/>
              </a:lnSpc>
              <a:spcBef>
                <a:spcPts val="0"/>
              </a:spcBef>
              <a:spcAft>
                <a:spcPts val="0"/>
              </a:spcAft>
              <a:buNone/>
              <a:defRPr sz="3500">
                <a:solidFill>
                  <a:schemeClr val="dk1"/>
                </a:solidFill>
                <a:latin typeface="Josefin Sans"/>
                <a:ea typeface="Josefin Sans"/>
                <a:cs typeface="Josefin Sans"/>
                <a:sym typeface="Josefin Sans"/>
              </a:defRPr>
            </a:lvl6pPr>
            <a:lvl7pPr lvl="6" algn="ctr" rtl="0">
              <a:lnSpc>
                <a:spcPct val="100000"/>
              </a:lnSpc>
              <a:spcBef>
                <a:spcPts val="0"/>
              </a:spcBef>
              <a:spcAft>
                <a:spcPts val="0"/>
              </a:spcAft>
              <a:buNone/>
              <a:defRPr sz="3500">
                <a:solidFill>
                  <a:schemeClr val="dk1"/>
                </a:solidFill>
                <a:latin typeface="Josefin Sans"/>
                <a:ea typeface="Josefin Sans"/>
                <a:cs typeface="Josefin Sans"/>
                <a:sym typeface="Josefin Sans"/>
              </a:defRPr>
            </a:lvl7pPr>
            <a:lvl8pPr lvl="7" algn="ctr" rtl="0">
              <a:lnSpc>
                <a:spcPct val="100000"/>
              </a:lnSpc>
              <a:spcBef>
                <a:spcPts val="0"/>
              </a:spcBef>
              <a:spcAft>
                <a:spcPts val="0"/>
              </a:spcAft>
              <a:buNone/>
              <a:defRPr sz="3500">
                <a:solidFill>
                  <a:schemeClr val="dk1"/>
                </a:solidFill>
                <a:latin typeface="Josefin Sans"/>
                <a:ea typeface="Josefin Sans"/>
                <a:cs typeface="Josefin Sans"/>
                <a:sym typeface="Josefin Sans"/>
              </a:defRPr>
            </a:lvl8pPr>
            <a:lvl9pPr lvl="8" algn="ctr" rtl="0">
              <a:lnSpc>
                <a:spcPct val="100000"/>
              </a:lnSpc>
              <a:spcBef>
                <a:spcPts val="0"/>
              </a:spcBef>
              <a:spcAft>
                <a:spcPts val="0"/>
              </a:spcAft>
              <a:buNone/>
              <a:defRPr sz="3500">
                <a:solidFill>
                  <a:schemeClr val="dk1"/>
                </a:solidFill>
                <a:latin typeface="Josefin Sans"/>
                <a:ea typeface="Josefin Sans"/>
                <a:cs typeface="Josefin Sans"/>
                <a:sym typeface="Josefin Sans"/>
              </a:defRPr>
            </a:lvl9pPr>
          </a:lstStyle>
          <a:p>
            <a:endParaRPr/>
          </a:p>
        </p:txBody>
      </p:sp>
      <p:sp>
        <p:nvSpPr>
          <p:cNvPr id="373" name="Google Shape;373;p33"/>
          <p:cNvSpPr/>
          <p:nvPr/>
        </p:nvSpPr>
        <p:spPr>
          <a:xfrm>
            <a:off x="0" y="0"/>
            <a:ext cx="5817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33"/>
          <p:cNvSpPr/>
          <p:nvPr/>
        </p:nvSpPr>
        <p:spPr>
          <a:xfrm>
            <a:off x="8562275" y="0"/>
            <a:ext cx="5817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75" name="Google Shape;375;p33"/>
          <p:cNvCxnSpPr/>
          <p:nvPr/>
        </p:nvCxnSpPr>
        <p:spPr>
          <a:xfrm rot="10800000" flipH="1">
            <a:off x="1843159" y="4817600"/>
            <a:ext cx="2078400" cy="8400"/>
          </a:xfrm>
          <a:prstGeom prst="straightConnector1">
            <a:avLst/>
          </a:prstGeom>
          <a:noFill/>
          <a:ln w="9525" cap="flat" cmpd="sng">
            <a:solidFill>
              <a:schemeClr val="lt1"/>
            </a:solidFill>
            <a:prstDash val="solid"/>
            <a:round/>
            <a:headEnd type="none" w="med" len="med"/>
            <a:tailEnd type="none" w="med" len="med"/>
          </a:ln>
        </p:spPr>
      </p:cxnSp>
      <p:pic>
        <p:nvPicPr>
          <p:cNvPr id="376" name="Google Shape;376;p33"/>
          <p:cNvPicPr preferRelativeResize="0"/>
          <p:nvPr/>
        </p:nvPicPr>
        <p:blipFill>
          <a:blip r:embed="rId2">
            <a:alphaModFix/>
          </a:blip>
          <a:stretch>
            <a:fillRect/>
          </a:stretch>
        </p:blipFill>
        <p:spPr>
          <a:xfrm>
            <a:off x="816309" y="4692957"/>
            <a:ext cx="696402" cy="290401"/>
          </a:xfrm>
          <a:prstGeom prst="rect">
            <a:avLst/>
          </a:prstGeom>
          <a:noFill/>
          <a:ln>
            <a:noFill/>
          </a:ln>
        </p:spPr>
      </p:pic>
      <p:cxnSp>
        <p:nvCxnSpPr>
          <p:cNvPr id="377" name="Google Shape;377;p33"/>
          <p:cNvCxnSpPr/>
          <p:nvPr/>
        </p:nvCxnSpPr>
        <p:spPr>
          <a:xfrm rot="10800000" flipH="1">
            <a:off x="6066284" y="4817600"/>
            <a:ext cx="2078400" cy="8400"/>
          </a:xfrm>
          <a:prstGeom prst="straightConnector1">
            <a:avLst/>
          </a:prstGeom>
          <a:noFill/>
          <a:ln w="9525" cap="flat" cmpd="sng">
            <a:solidFill>
              <a:schemeClr val="lt1"/>
            </a:solidFill>
            <a:prstDash val="solid"/>
            <a:round/>
            <a:headEnd type="none" w="med" len="med"/>
            <a:tailEnd type="none" w="med" len="med"/>
          </a:ln>
        </p:spPr>
      </p:cxnSp>
      <p:sp>
        <p:nvSpPr>
          <p:cNvPr id="378" name="Google Shape;378;p33">
            <a:hlinkClick r:id="" action="ppaction://hlinkshowjump?jump=nextslide"/>
          </p:cNvPr>
          <p:cNvSpPr/>
          <p:nvPr/>
        </p:nvSpPr>
        <p:spPr>
          <a:xfrm rot="5400000" flipH="1">
            <a:off x="8211885" y="4768100"/>
            <a:ext cx="124200" cy="1074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3">
            <a:hlinkClick r:id="" action="ppaction://hlinkshowjump?jump=previousslide"/>
          </p:cNvPr>
          <p:cNvSpPr/>
          <p:nvPr/>
        </p:nvSpPr>
        <p:spPr>
          <a:xfrm rot="-5400000">
            <a:off x="1644334" y="4769300"/>
            <a:ext cx="121200" cy="1050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80" name="Google Shape;380;p33"/>
          <p:cNvPicPr preferRelativeResize="0"/>
          <p:nvPr/>
        </p:nvPicPr>
        <p:blipFill rotWithShape="1">
          <a:blip r:embed="rId3">
            <a:alphaModFix/>
          </a:blip>
          <a:srcRect t="16357" b="16357"/>
          <a:stretch/>
        </p:blipFill>
        <p:spPr>
          <a:xfrm>
            <a:off x="4382934" y="4379331"/>
            <a:ext cx="1345649" cy="526550"/>
          </a:xfrm>
          <a:prstGeom prst="rect">
            <a:avLst/>
          </a:prstGeom>
          <a:noFill/>
          <a:ln>
            <a:noFill/>
          </a:ln>
        </p:spPr>
      </p:pic>
      <p:sp>
        <p:nvSpPr>
          <p:cNvPr id="381" name="Google Shape;381;p33"/>
          <p:cNvSpPr txBox="1"/>
          <p:nvPr/>
        </p:nvSpPr>
        <p:spPr>
          <a:xfrm>
            <a:off x="4103997" y="4820400"/>
            <a:ext cx="1903500"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i="1">
                <a:solidFill>
                  <a:schemeClr val="dk1"/>
                </a:solidFill>
                <a:latin typeface="Inria Serif Light"/>
                <a:ea typeface="Inria Serif Light"/>
                <a:cs typeface="Inria Serif Light"/>
                <a:sym typeface="Inria Serif Light"/>
              </a:rPr>
              <a:t>Linking together for our mission.</a:t>
            </a:r>
            <a:endParaRPr sz="900" i="1">
              <a:solidFill>
                <a:schemeClr val="dk1"/>
              </a:solidFill>
              <a:latin typeface="Inria Serif Light"/>
              <a:ea typeface="Inria Serif Light"/>
              <a:cs typeface="Inria Serif Light"/>
              <a:sym typeface="Inria Serif Light"/>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six columns ">
  <p:cSld name="CUSTOM_1_1_1_2_1">
    <p:spTree>
      <p:nvGrpSpPr>
        <p:cNvPr id="1" name="Shape 382"/>
        <p:cNvGrpSpPr/>
        <p:nvPr/>
      </p:nvGrpSpPr>
      <p:grpSpPr>
        <a:xfrm>
          <a:off x="0" y="0"/>
          <a:ext cx="0" cy="0"/>
          <a:chOff x="0" y="0"/>
          <a:chExt cx="0" cy="0"/>
        </a:xfrm>
      </p:grpSpPr>
      <p:sp>
        <p:nvSpPr>
          <p:cNvPr id="383" name="Google Shape;383;p34"/>
          <p:cNvSpPr txBox="1">
            <a:spLocks noGrp="1"/>
          </p:cNvSpPr>
          <p:nvPr>
            <p:ph type="ctrTitle"/>
          </p:nvPr>
        </p:nvSpPr>
        <p:spPr>
          <a:xfrm>
            <a:off x="984001" y="1605825"/>
            <a:ext cx="2270700" cy="3966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1800"/>
              <a:buFont typeface="Fira Sans Condensed Medium"/>
              <a:buNone/>
              <a:defRPr sz="2500">
                <a:solidFill>
                  <a:schemeClr val="lt1"/>
                </a:solidFill>
              </a:defRPr>
            </a:lvl1pPr>
            <a:lvl2pPr lvl="1" algn="ctr" rtl="0">
              <a:spcBef>
                <a:spcPts val="0"/>
              </a:spcBef>
              <a:spcAft>
                <a:spcPts val="0"/>
              </a:spcAft>
              <a:buSzPts val="1800"/>
              <a:buFont typeface="Fira Sans Condensed Medium"/>
              <a:buNone/>
              <a:defRPr sz="1800">
                <a:latin typeface="Fira Sans Condensed Medium"/>
                <a:ea typeface="Fira Sans Condensed Medium"/>
                <a:cs typeface="Fira Sans Condensed Medium"/>
                <a:sym typeface="Fira Sans Condensed Medium"/>
              </a:defRPr>
            </a:lvl2pPr>
            <a:lvl3pPr lvl="2" algn="ctr" rtl="0">
              <a:spcBef>
                <a:spcPts val="0"/>
              </a:spcBef>
              <a:spcAft>
                <a:spcPts val="0"/>
              </a:spcAft>
              <a:buSzPts val="1800"/>
              <a:buFont typeface="Fira Sans Condensed Medium"/>
              <a:buNone/>
              <a:defRPr sz="1800">
                <a:latin typeface="Fira Sans Condensed Medium"/>
                <a:ea typeface="Fira Sans Condensed Medium"/>
                <a:cs typeface="Fira Sans Condensed Medium"/>
                <a:sym typeface="Fira Sans Condensed Medium"/>
              </a:defRPr>
            </a:lvl3pPr>
            <a:lvl4pPr lvl="3" algn="ctr" rtl="0">
              <a:spcBef>
                <a:spcPts val="0"/>
              </a:spcBef>
              <a:spcAft>
                <a:spcPts val="0"/>
              </a:spcAft>
              <a:buSzPts val="1800"/>
              <a:buFont typeface="Fira Sans Condensed Medium"/>
              <a:buNone/>
              <a:defRPr sz="1800">
                <a:latin typeface="Fira Sans Condensed Medium"/>
                <a:ea typeface="Fira Sans Condensed Medium"/>
                <a:cs typeface="Fira Sans Condensed Medium"/>
                <a:sym typeface="Fira Sans Condensed Medium"/>
              </a:defRPr>
            </a:lvl4pPr>
            <a:lvl5pPr lvl="4" algn="ctr" rtl="0">
              <a:spcBef>
                <a:spcPts val="0"/>
              </a:spcBef>
              <a:spcAft>
                <a:spcPts val="0"/>
              </a:spcAft>
              <a:buSzPts val="1800"/>
              <a:buFont typeface="Fira Sans Condensed Medium"/>
              <a:buNone/>
              <a:defRPr sz="1800">
                <a:latin typeface="Fira Sans Condensed Medium"/>
                <a:ea typeface="Fira Sans Condensed Medium"/>
                <a:cs typeface="Fira Sans Condensed Medium"/>
                <a:sym typeface="Fira Sans Condensed Medium"/>
              </a:defRPr>
            </a:lvl5pPr>
            <a:lvl6pPr lvl="5" algn="ctr" rtl="0">
              <a:spcBef>
                <a:spcPts val="0"/>
              </a:spcBef>
              <a:spcAft>
                <a:spcPts val="0"/>
              </a:spcAft>
              <a:buSzPts val="1800"/>
              <a:buFont typeface="Fira Sans Condensed Medium"/>
              <a:buNone/>
              <a:defRPr sz="1800">
                <a:latin typeface="Fira Sans Condensed Medium"/>
                <a:ea typeface="Fira Sans Condensed Medium"/>
                <a:cs typeface="Fira Sans Condensed Medium"/>
                <a:sym typeface="Fira Sans Condensed Medium"/>
              </a:defRPr>
            </a:lvl6pPr>
            <a:lvl7pPr lvl="6" algn="ctr" rtl="0">
              <a:spcBef>
                <a:spcPts val="0"/>
              </a:spcBef>
              <a:spcAft>
                <a:spcPts val="0"/>
              </a:spcAft>
              <a:buSzPts val="1800"/>
              <a:buFont typeface="Fira Sans Condensed Medium"/>
              <a:buNone/>
              <a:defRPr sz="1800">
                <a:latin typeface="Fira Sans Condensed Medium"/>
                <a:ea typeface="Fira Sans Condensed Medium"/>
                <a:cs typeface="Fira Sans Condensed Medium"/>
                <a:sym typeface="Fira Sans Condensed Medium"/>
              </a:defRPr>
            </a:lvl7pPr>
            <a:lvl8pPr lvl="7" algn="ctr" rtl="0">
              <a:spcBef>
                <a:spcPts val="0"/>
              </a:spcBef>
              <a:spcAft>
                <a:spcPts val="0"/>
              </a:spcAft>
              <a:buSzPts val="1800"/>
              <a:buFont typeface="Fira Sans Condensed Medium"/>
              <a:buNone/>
              <a:defRPr sz="1800">
                <a:latin typeface="Fira Sans Condensed Medium"/>
                <a:ea typeface="Fira Sans Condensed Medium"/>
                <a:cs typeface="Fira Sans Condensed Medium"/>
                <a:sym typeface="Fira Sans Condensed Medium"/>
              </a:defRPr>
            </a:lvl8pPr>
            <a:lvl9pPr lvl="8" algn="ctr" rtl="0">
              <a:spcBef>
                <a:spcPts val="0"/>
              </a:spcBef>
              <a:spcAft>
                <a:spcPts val="0"/>
              </a:spcAft>
              <a:buSzPts val="1800"/>
              <a:buFont typeface="Fira Sans Condensed Medium"/>
              <a:buNone/>
              <a:defRPr sz="1800">
                <a:latin typeface="Fira Sans Condensed Medium"/>
                <a:ea typeface="Fira Sans Condensed Medium"/>
                <a:cs typeface="Fira Sans Condensed Medium"/>
                <a:sym typeface="Fira Sans Condensed Medium"/>
              </a:defRPr>
            </a:lvl9pPr>
          </a:lstStyle>
          <a:p>
            <a:endParaRPr/>
          </a:p>
        </p:txBody>
      </p:sp>
      <p:sp>
        <p:nvSpPr>
          <p:cNvPr id="384" name="Google Shape;384;p34"/>
          <p:cNvSpPr txBox="1">
            <a:spLocks noGrp="1"/>
          </p:cNvSpPr>
          <p:nvPr>
            <p:ph type="subTitle" idx="1"/>
          </p:nvPr>
        </p:nvSpPr>
        <p:spPr>
          <a:xfrm>
            <a:off x="1048501" y="2037975"/>
            <a:ext cx="2141700" cy="6447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000"/>
              <a:buFont typeface="Red Hat Display"/>
              <a:buNone/>
              <a:defRPr sz="1400">
                <a:solidFill>
                  <a:schemeClr val="dk1"/>
                </a:solidFill>
                <a:latin typeface="Barlow"/>
                <a:ea typeface="Barlow"/>
                <a:cs typeface="Barlow"/>
                <a:sym typeface="Barlow"/>
              </a:defRPr>
            </a:lvl1pPr>
            <a:lvl2pPr lvl="1" algn="ctr" rtl="0">
              <a:lnSpc>
                <a:spcPct val="100000"/>
              </a:lnSpc>
              <a:spcBef>
                <a:spcPts val="0"/>
              </a:spcBef>
              <a:spcAft>
                <a:spcPts val="0"/>
              </a:spcAft>
              <a:buClr>
                <a:schemeClr val="dk1"/>
              </a:buClr>
              <a:buSzPts val="1000"/>
              <a:buFont typeface="Red Hat Display"/>
              <a:buNone/>
              <a:defRPr sz="1000">
                <a:solidFill>
                  <a:schemeClr val="dk1"/>
                </a:solidFill>
                <a:latin typeface="Red Hat Display"/>
                <a:ea typeface="Red Hat Display"/>
                <a:cs typeface="Red Hat Display"/>
                <a:sym typeface="Red Hat Display"/>
              </a:defRPr>
            </a:lvl2pPr>
            <a:lvl3pPr lvl="2" algn="ctr" rtl="0">
              <a:lnSpc>
                <a:spcPct val="100000"/>
              </a:lnSpc>
              <a:spcBef>
                <a:spcPts val="0"/>
              </a:spcBef>
              <a:spcAft>
                <a:spcPts val="0"/>
              </a:spcAft>
              <a:buClr>
                <a:schemeClr val="dk1"/>
              </a:buClr>
              <a:buSzPts val="1000"/>
              <a:buFont typeface="Red Hat Display"/>
              <a:buNone/>
              <a:defRPr sz="1000">
                <a:solidFill>
                  <a:schemeClr val="dk1"/>
                </a:solidFill>
                <a:latin typeface="Red Hat Display"/>
                <a:ea typeface="Red Hat Display"/>
                <a:cs typeface="Red Hat Display"/>
                <a:sym typeface="Red Hat Display"/>
              </a:defRPr>
            </a:lvl3pPr>
            <a:lvl4pPr lvl="3" algn="ctr" rtl="0">
              <a:lnSpc>
                <a:spcPct val="100000"/>
              </a:lnSpc>
              <a:spcBef>
                <a:spcPts val="0"/>
              </a:spcBef>
              <a:spcAft>
                <a:spcPts val="0"/>
              </a:spcAft>
              <a:buClr>
                <a:schemeClr val="dk1"/>
              </a:buClr>
              <a:buSzPts val="1000"/>
              <a:buFont typeface="Red Hat Display"/>
              <a:buNone/>
              <a:defRPr sz="1000">
                <a:solidFill>
                  <a:schemeClr val="dk1"/>
                </a:solidFill>
                <a:latin typeface="Red Hat Display"/>
                <a:ea typeface="Red Hat Display"/>
                <a:cs typeface="Red Hat Display"/>
                <a:sym typeface="Red Hat Display"/>
              </a:defRPr>
            </a:lvl4pPr>
            <a:lvl5pPr lvl="4" algn="ctr" rtl="0">
              <a:lnSpc>
                <a:spcPct val="100000"/>
              </a:lnSpc>
              <a:spcBef>
                <a:spcPts val="0"/>
              </a:spcBef>
              <a:spcAft>
                <a:spcPts val="0"/>
              </a:spcAft>
              <a:buClr>
                <a:schemeClr val="dk1"/>
              </a:buClr>
              <a:buSzPts val="1000"/>
              <a:buFont typeface="Red Hat Display"/>
              <a:buNone/>
              <a:defRPr sz="1000">
                <a:solidFill>
                  <a:schemeClr val="dk1"/>
                </a:solidFill>
                <a:latin typeface="Red Hat Display"/>
                <a:ea typeface="Red Hat Display"/>
                <a:cs typeface="Red Hat Display"/>
                <a:sym typeface="Red Hat Display"/>
              </a:defRPr>
            </a:lvl5pPr>
            <a:lvl6pPr lvl="5" algn="ctr" rtl="0">
              <a:lnSpc>
                <a:spcPct val="100000"/>
              </a:lnSpc>
              <a:spcBef>
                <a:spcPts val="0"/>
              </a:spcBef>
              <a:spcAft>
                <a:spcPts val="0"/>
              </a:spcAft>
              <a:buClr>
                <a:schemeClr val="dk1"/>
              </a:buClr>
              <a:buSzPts val="1000"/>
              <a:buFont typeface="Red Hat Display"/>
              <a:buNone/>
              <a:defRPr sz="1000">
                <a:solidFill>
                  <a:schemeClr val="dk1"/>
                </a:solidFill>
                <a:latin typeface="Red Hat Display"/>
                <a:ea typeface="Red Hat Display"/>
                <a:cs typeface="Red Hat Display"/>
                <a:sym typeface="Red Hat Display"/>
              </a:defRPr>
            </a:lvl6pPr>
            <a:lvl7pPr lvl="6" algn="ctr" rtl="0">
              <a:lnSpc>
                <a:spcPct val="100000"/>
              </a:lnSpc>
              <a:spcBef>
                <a:spcPts val="0"/>
              </a:spcBef>
              <a:spcAft>
                <a:spcPts val="0"/>
              </a:spcAft>
              <a:buClr>
                <a:schemeClr val="dk1"/>
              </a:buClr>
              <a:buSzPts val="1000"/>
              <a:buFont typeface="Red Hat Display"/>
              <a:buNone/>
              <a:defRPr sz="1000">
                <a:solidFill>
                  <a:schemeClr val="dk1"/>
                </a:solidFill>
                <a:latin typeface="Red Hat Display"/>
                <a:ea typeface="Red Hat Display"/>
                <a:cs typeface="Red Hat Display"/>
                <a:sym typeface="Red Hat Display"/>
              </a:defRPr>
            </a:lvl7pPr>
            <a:lvl8pPr lvl="7" algn="ctr" rtl="0">
              <a:lnSpc>
                <a:spcPct val="100000"/>
              </a:lnSpc>
              <a:spcBef>
                <a:spcPts val="0"/>
              </a:spcBef>
              <a:spcAft>
                <a:spcPts val="0"/>
              </a:spcAft>
              <a:buClr>
                <a:schemeClr val="dk1"/>
              </a:buClr>
              <a:buSzPts val="1000"/>
              <a:buFont typeface="Red Hat Display"/>
              <a:buNone/>
              <a:defRPr sz="1000">
                <a:solidFill>
                  <a:schemeClr val="dk1"/>
                </a:solidFill>
                <a:latin typeface="Red Hat Display"/>
                <a:ea typeface="Red Hat Display"/>
                <a:cs typeface="Red Hat Display"/>
                <a:sym typeface="Red Hat Display"/>
              </a:defRPr>
            </a:lvl8pPr>
            <a:lvl9pPr lvl="8" algn="ctr" rtl="0">
              <a:lnSpc>
                <a:spcPct val="100000"/>
              </a:lnSpc>
              <a:spcBef>
                <a:spcPts val="0"/>
              </a:spcBef>
              <a:spcAft>
                <a:spcPts val="0"/>
              </a:spcAft>
              <a:buClr>
                <a:schemeClr val="dk1"/>
              </a:buClr>
              <a:buSzPts val="1000"/>
              <a:buFont typeface="Red Hat Display"/>
              <a:buNone/>
              <a:defRPr sz="1000">
                <a:solidFill>
                  <a:schemeClr val="dk1"/>
                </a:solidFill>
                <a:latin typeface="Red Hat Display"/>
                <a:ea typeface="Red Hat Display"/>
                <a:cs typeface="Red Hat Display"/>
                <a:sym typeface="Red Hat Display"/>
              </a:defRPr>
            </a:lvl9pPr>
          </a:lstStyle>
          <a:p>
            <a:endParaRPr/>
          </a:p>
        </p:txBody>
      </p:sp>
      <p:sp>
        <p:nvSpPr>
          <p:cNvPr id="385" name="Google Shape;385;p34"/>
          <p:cNvSpPr txBox="1">
            <a:spLocks noGrp="1"/>
          </p:cNvSpPr>
          <p:nvPr>
            <p:ph type="ctrTitle" idx="2"/>
          </p:nvPr>
        </p:nvSpPr>
        <p:spPr>
          <a:xfrm>
            <a:off x="3442050" y="1605825"/>
            <a:ext cx="2259900" cy="3966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1800"/>
              <a:buFont typeface="Fira Sans Condensed Medium"/>
              <a:buNone/>
              <a:defRPr sz="2500">
                <a:solidFill>
                  <a:schemeClr val="lt1"/>
                </a:solidFill>
              </a:defRPr>
            </a:lvl1pPr>
            <a:lvl2pPr lvl="1" algn="ctr" rtl="0">
              <a:spcBef>
                <a:spcPts val="0"/>
              </a:spcBef>
              <a:spcAft>
                <a:spcPts val="0"/>
              </a:spcAft>
              <a:buSzPts val="1800"/>
              <a:buFont typeface="Fira Sans Condensed Medium"/>
              <a:buNone/>
              <a:defRPr sz="1800">
                <a:latin typeface="Fira Sans Condensed Medium"/>
                <a:ea typeface="Fira Sans Condensed Medium"/>
                <a:cs typeface="Fira Sans Condensed Medium"/>
                <a:sym typeface="Fira Sans Condensed Medium"/>
              </a:defRPr>
            </a:lvl2pPr>
            <a:lvl3pPr lvl="2" algn="ctr" rtl="0">
              <a:spcBef>
                <a:spcPts val="0"/>
              </a:spcBef>
              <a:spcAft>
                <a:spcPts val="0"/>
              </a:spcAft>
              <a:buSzPts val="1800"/>
              <a:buFont typeface="Fira Sans Condensed Medium"/>
              <a:buNone/>
              <a:defRPr sz="1800">
                <a:latin typeface="Fira Sans Condensed Medium"/>
                <a:ea typeface="Fira Sans Condensed Medium"/>
                <a:cs typeface="Fira Sans Condensed Medium"/>
                <a:sym typeface="Fira Sans Condensed Medium"/>
              </a:defRPr>
            </a:lvl3pPr>
            <a:lvl4pPr lvl="3" algn="ctr" rtl="0">
              <a:spcBef>
                <a:spcPts val="0"/>
              </a:spcBef>
              <a:spcAft>
                <a:spcPts val="0"/>
              </a:spcAft>
              <a:buSzPts val="1800"/>
              <a:buFont typeface="Fira Sans Condensed Medium"/>
              <a:buNone/>
              <a:defRPr sz="1800">
                <a:latin typeface="Fira Sans Condensed Medium"/>
                <a:ea typeface="Fira Sans Condensed Medium"/>
                <a:cs typeface="Fira Sans Condensed Medium"/>
                <a:sym typeface="Fira Sans Condensed Medium"/>
              </a:defRPr>
            </a:lvl4pPr>
            <a:lvl5pPr lvl="4" algn="ctr" rtl="0">
              <a:spcBef>
                <a:spcPts val="0"/>
              </a:spcBef>
              <a:spcAft>
                <a:spcPts val="0"/>
              </a:spcAft>
              <a:buSzPts val="1800"/>
              <a:buFont typeface="Fira Sans Condensed Medium"/>
              <a:buNone/>
              <a:defRPr sz="1800">
                <a:latin typeface="Fira Sans Condensed Medium"/>
                <a:ea typeface="Fira Sans Condensed Medium"/>
                <a:cs typeface="Fira Sans Condensed Medium"/>
                <a:sym typeface="Fira Sans Condensed Medium"/>
              </a:defRPr>
            </a:lvl5pPr>
            <a:lvl6pPr lvl="5" algn="ctr" rtl="0">
              <a:spcBef>
                <a:spcPts val="0"/>
              </a:spcBef>
              <a:spcAft>
                <a:spcPts val="0"/>
              </a:spcAft>
              <a:buSzPts val="1800"/>
              <a:buFont typeface="Fira Sans Condensed Medium"/>
              <a:buNone/>
              <a:defRPr sz="1800">
                <a:latin typeface="Fira Sans Condensed Medium"/>
                <a:ea typeface="Fira Sans Condensed Medium"/>
                <a:cs typeface="Fira Sans Condensed Medium"/>
                <a:sym typeface="Fira Sans Condensed Medium"/>
              </a:defRPr>
            </a:lvl6pPr>
            <a:lvl7pPr lvl="6" algn="ctr" rtl="0">
              <a:spcBef>
                <a:spcPts val="0"/>
              </a:spcBef>
              <a:spcAft>
                <a:spcPts val="0"/>
              </a:spcAft>
              <a:buSzPts val="1800"/>
              <a:buFont typeface="Fira Sans Condensed Medium"/>
              <a:buNone/>
              <a:defRPr sz="1800">
                <a:latin typeface="Fira Sans Condensed Medium"/>
                <a:ea typeface="Fira Sans Condensed Medium"/>
                <a:cs typeface="Fira Sans Condensed Medium"/>
                <a:sym typeface="Fira Sans Condensed Medium"/>
              </a:defRPr>
            </a:lvl7pPr>
            <a:lvl8pPr lvl="7" algn="ctr" rtl="0">
              <a:spcBef>
                <a:spcPts val="0"/>
              </a:spcBef>
              <a:spcAft>
                <a:spcPts val="0"/>
              </a:spcAft>
              <a:buSzPts val="1800"/>
              <a:buFont typeface="Fira Sans Condensed Medium"/>
              <a:buNone/>
              <a:defRPr sz="1800">
                <a:latin typeface="Fira Sans Condensed Medium"/>
                <a:ea typeface="Fira Sans Condensed Medium"/>
                <a:cs typeface="Fira Sans Condensed Medium"/>
                <a:sym typeface="Fira Sans Condensed Medium"/>
              </a:defRPr>
            </a:lvl8pPr>
            <a:lvl9pPr lvl="8" algn="ctr" rtl="0">
              <a:spcBef>
                <a:spcPts val="0"/>
              </a:spcBef>
              <a:spcAft>
                <a:spcPts val="0"/>
              </a:spcAft>
              <a:buSzPts val="1800"/>
              <a:buFont typeface="Fira Sans Condensed Medium"/>
              <a:buNone/>
              <a:defRPr sz="1800">
                <a:latin typeface="Fira Sans Condensed Medium"/>
                <a:ea typeface="Fira Sans Condensed Medium"/>
                <a:cs typeface="Fira Sans Condensed Medium"/>
                <a:sym typeface="Fira Sans Condensed Medium"/>
              </a:defRPr>
            </a:lvl9pPr>
          </a:lstStyle>
          <a:p>
            <a:endParaRPr/>
          </a:p>
        </p:txBody>
      </p:sp>
      <p:sp>
        <p:nvSpPr>
          <p:cNvPr id="386" name="Google Shape;386;p34"/>
          <p:cNvSpPr txBox="1">
            <a:spLocks noGrp="1"/>
          </p:cNvSpPr>
          <p:nvPr>
            <p:ph type="subTitle" idx="3"/>
          </p:nvPr>
        </p:nvSpPr>
        <p:spPr>
          <a:xfrm>
            <a:off x="3501150" y="2037975"/>
            <a:ext cx="2141700" cy="6447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000"/>
              <a:buFont typeface="Red Hat Display"/>
              <a:buNone/>
              <a:defRPr sz="1400">
                <a:solidFill>
                  <a:schemeClr val="dk1"/>
                </a:solidFill>
                <a:latin typeface="Barlow"/>
                <a:ea typeface="Barlow"/>
                <a:cs typeface="Barlow"/>
                <a:sym typeface="Barlow"/>
              </a:defRPr>
            </a:lvl1pPr>
            <a:lvl2pPr lvl="1" algn="ctr" rtl="0">
              <a:lnSpc>
                <a:spcPct val="100000"/>
              </a:lnSpc>
              <a:spcBef>
                <a:spcPts val="0"/>
              </a:spcBef>
              <a:spcAft>
                <a:spcPts val="0"/>
              </a:spcAft>
              <a:buClr>
                <a:schemeClr val="dk1"/>
              </a:buClr>
              <a:buSzPts val="1000"/>
              <a:buFont typeface="Red Hat Display"/>
              <a:buNone/>
              <a:defRPr sz="1000">
                <a:solidFill>
                  <a:schemeClr val="dk1"/>
                </a:solidFill>
                <a:latin typeface="Red Hat Display"/>
                <a:ea typeface="Red Hat Display"/>
                <a:cs typeface="Red Hat Display"/>
                <a:sym typeface="Red Hat Display"/>
              </a:defRPr>
            </a:lvl2pPr>
            <a:lvl3pPr lvl="2" algn="ctr" rtl="0">
              <a:lnSpc>
                <a:spcPct val="100000"/>
              </a:lnSpc>
              <a:spcBef>
                <a:spcPts val="0"/>
              </a:spcBef>
              <a:spcAft>
                <a:spcPts val="0"/>
              </a:spcAft>
              <a:buClr>
                <a:schemeClr val="dk1"/>
              </a:buClr>
              <a:buSzPts val="1000"/>
              <a:buFont typeface="Red Hat Display"/>
              <a:buNone/>
              <a:defRPr sz="1000">
                <a:solidFill>
                  <a:schemeClr val="dk1"/>
                </a:solidFill>
                <a:latin typeface="Red Hat Display"/>
                <a:ea typeface="Red Hat Display"/>
                <a:cs typeface="Red Hat Display"/>
                <a:sym typeface="Red Hat Display"/>
              </a:defRPr>
            </a:lvl3pPr>
            <a:lvl4pPr lvl="3" algn="ctr" rtl="0">
              <a:lnSpc>
                <a:spcPct val="100000"/>
              </a:lnSpc>
              <a:spcBef>
                <a:spcPts val="0"/>
              </a:spcBef>
              <a:spcAft>
                <a:spcPts val="0"/>
              </a:spcAft>
              <a:buClr>
                <a:schemeClr val="dk1"/>
              </a:buClr>
              <a:buSzPts val="1000"/>
              <a:buFont typeface="Red Hat Display"/>
              <a:buNone/>
              <a:defRPr sz="1000">
                <a:solidFill>
                  <a:schemeClr val="dk1"/>
                </a:solidFill>
                <a:latin typeface="Red Hat Display"/>
                <a:ea typeface="Red Hat Display"/>
                <a:cs typeface="Red Hat Display"/>
                <a:sym typeface="Red Hat Display"/>
              </a:defRPr>
            </a:lvl4pPr>
            <a:lvl5pPr lvl="4" algn="ctr" rtl="0">
              <a:lnSpc>
                <a:spcPct val="100000"/>
              </a:lnSpc>
              <a:spcBef>
                <a:spcPts val="0"/>
              </a:spcBef>
              <a:spcAft>
                <a:spcPts val="0"/>
              </a:spcAft>
              <a:buClr>
                <a:schemeClr val="dk1"/>
              </a:buClr>
              <a:buSzPts val="1000"/>
              <a:buFont typeface="Red Hat Display"/>
              <a:buNone/>
              <a:defRPr sz="1000">
                <a:solidFill>
                  <a:schemeClr val="dk1"/>
                </a:solidFill>
                <a:latin typeface="Red Hat Display"/>
                <a:ea typeface="Red Hat Display"/>
                <a:cs typeface="Red Hat Display"/>
                <a:sym typeface="Red Hat Display"/>
              </a:defRPr>
            </a:lvl5pPr>
            <a:lvl6pPr lvl="5" algn="ctr" rtl="0">
              <a:lnSpc>
                <a:spcPct val="100000"/>
              </a:lnSpc>
              <a:spcBef>
                <a:spcPts val="0"/>
              </a:spcBef>
              <a:spcAft>
                <a:spcPts val="0"/>
              </a:spcAft>
              <a:buClr>
                <a:schemeClr val="dk1"/>
              </a:buClr>
              <a:buSzPts val="1000"/>
              <a:buFont typeface="Red Hat Display"/>
              <a:buNone/>
              <a:defRPr sz="1000">
                <a:solidFill>
                  <a:schemeClr val="dk1"/>
                </a:solidFill>
                <a:latin typeface="Red Hat Display"/>
                <a:ea typeface="Red Hat Display"/>
                <a:cs typeface="Red Hat Display"/>
                <a:sym typeface="Red Hat Display"/>
              </a:defRPr>
            </a:lvl6pPr>
            <a:lvl7pPr lvl="6" algn="ctr" rtl="0">
              <a:lnSpc>
                <a:spcPct val="100000"/>
              </a:lnSpc>
              <a:spcBef>
                <a:spcPts val="0"/>
              </a:spcBef>
              <a:spcAft>
                <a:spcPts val="0"/>
              </a:spcAft>
              <a:buClr>
                <a:schemeClr val="dk1"/>
              </a:buClr>
              <a:buSzPts val="1000"/>
              <a:buFont typeface="Red Hat Display"/>
              <a:buNone/>
              <a:defRPr sz="1000">
                <a:solidFill>
                  <a:schemeClr val="dk1"/>
                </a:solidFill>
                <a:latin typeface="Red Hat Display"/>
                <a:ea typeface="Red Hat Display"/>
                <a:cs typeface="Red Hat Display"/>
                <a:sym typeface="Red Hat Display"/>
              </a:defRPr>
            </a:lvl7pPr>
            <a:lvl8pPr lvl="7" algn="ctr" rtl="0">
              <a:lnSpc>
                <a:spcPct val="100000"/>
              </a:lnSpc>
              <a:spcBef>
                <a:spcPts val="0"/>
              </a:spcBef>
              <a:spcAft>
                <a:spcPts val="0"/>
              </a:spcAft>
              <a:buClr>
                <a:schemeClr val="dk1"/>
              </a:buClr>
              <a:buSzPts val="1000"/>
              <a:buFont typeface="Red Hat Display"/>
              <a:buNone/>
              <a:defRPr sz="1000">
                <a:solidFill>
                  <a:schemeClr val="dk1"/>
                </a:solidFill>
                <a:latin typeface="Red Hat Display"/>
                <a:ea typeface="Red Hat Display"/>
                <a:cs typeface="Red Hat Display"/>
                <a:sym typeface="Red Hat Display"/>
              </a:defRPr>
            </a:lvl8pPr>
            <a:lvl9pPr lvl="8" algn="ctr" rtl="0">
              <a:lnSpc>
                <a:spcPct val="100000"/>
              </a:lnSpc>
              <a:spcBef>
                <a:spcPts val="0"/>
              </a:spcBef>
              <a:spcAft>
                <a:spcPts val="0"/>
              </a:spcAft>
              <a:buClr>
                <a:schemeClr val="dk1"/>
              </a:buClr>
              <a:buSzPts val="1000"/>
              <a:buFont typeface="Red Hat Display"/>
              <a:buNone/>
              <a:defRPr sz="1000">
                <a:solidFill>
                  <a:schemeClr val="dk1"/>
                </a:solidFill>
                <a:latin typeface="Red Hat Display"/>
                <a:ea typeface="Red Hat Display"/>
                <a:cs typeface="Red Hat Display"/>
                <a:sym typeface="Red Hat Display"/>
              </a:defRPr>
            </a:lvl9pPr>
          </a:lstStyle>
          <a:p>
            <a:endParaRPr/>
          </a:p>
        </p:txBody>
      </p:sp>
      <p:sp>
        <p:nvSpPr>
          <p:cNvPr id="387" name="Google Shape;387;p34"/>
          <p:cNvSpPr txBox="1">
            <a:spLocks noGrp="1"/>
          </p:cNvSpPr>
          <p:nvPr>
            <p:ph type="ctrTitle" idx="4"/>
          </p:nvPr>
        </p:nvSpPr>
        <p:spPr>
          <a:xfrm>
            <a:off x="5889299" y="1605825"/>
            <a:ext cx="2270700" cy="3966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1800"/>
              <a:buFont typeface="Fira Sans Condensed Medium"/>
              <a:buNone/>
              <a:defRPr sz="2500">
                <a:solidFill>
                  <a:schemeClr val="lt1"/>
                </a:solidFill>
              </a:defRPr>
            </a:lvl1pPr>
            <a:lvl2pPr lvl="1" algn="ctr" rtl="0">
              <a:spcBef>
                <a:spcPts val="0"/>
              </a:spcBef>
              <a:spcAft>
                <a:spcPts val="0"/>
              </a:spcAft>
              <a:buSzPts val="1800"/>
              <a:buFont typeface="Fira Sans Condensed Medium"/>
              <a:buNone/>
              <a:defRPr sz="1800">
                <a:latin typeface="Fira Sans Condensed Medium"/>
                <a:ea typeface="Fira Sans Condensed Medium"/>
                <a:cs typeface="Fira Sans Condensed Medium"/>
                <a:sym typeface="Fira Sans Condensed Medium"/>
              </a:defRPr>
            </a:lvl2pPr>
            <a:lvl3pPr lvl="2" algn="ctr" rtl="0">
              <a:spcBef>
                <a:spcPts val="0"/>
              </a:spcBef>
              <a:spcAft>
                <a:spcPts val="0"/>
              </a:spcAft>
              <a:buSzPts val="1800"/>
              <a:buFont typeface="Fira Sans Condensed Medium"/>
              <a:buNone/>
              <a:defRPr sz="1800">
                <a:latin typeface="Fira Sans Condensed Medium"/>
                <a:ea typeface="Fira Sans Condensed Medium"/>
                <a:cs typeface="Fira Sans Condensed Medium"/>
                <a:sym typeface="Fira Sans Condensed Medium"/>
              </a:defRPr>
            </a:lvl3pPr>
            <a:lvl4pPr lvl="3" algn="ctr" rtl="0">
              <a:spcBef>
                <a:spcPts val="0"/>
              </a:spcBef>
              <a:spcAft>
                <a:spcPts val="0"/>
              </a:spcAft>
              <a:buSzPts val="1800"/>
              <a:buFont typeface="Fira Sans Condensed Medium"/>
              <a:buNone/>
              <a:defRPr sz="1800">
                <a:latin typeface="Fira Sans Condensed Medium"/>
                <a:ea typeface="Fira Sans Condensed Medium"/>
                <a:cs typeface="Fira Sans Condensed Medium"/>
                <a:sym typeface="Fira Sans Condensed Medium"/>
              </a:defRPr>
            </a:lvl4pPr>
            <a:lvl5pPr lvl="4" algn="ctr" rtl="0">
              <a:spcBef>
                <a:spcPts val="0"/>
              </a:spcBef>
              <a:spcAft>
                <a:spcPts val="0"/>
              </a:spcAft>
              <a:buSzPts val="1800"/>
              <a:buFont typeface="Fira Sans Condensed Medium"/>
              <a:buNone/>
              <a:defRPr sz="1800">
                <a:latin typeface="Fira Sans Condensed Medium"/>
                <a:ea typeface="Fira Sans Condensed Medium"/>
                <a:cs typeface="Fira Sans Condensed Medium"/>
                <a:sym typeface="Fira Sans Condensed Medium"/>
              </a:defRPr>
            </a:lvl5pPr>
            <a:lvl6pPr lvl="5" algn="ctr" rtl="0">
              <a:spcBef>
                <a:spcPts val="0"/>
              </a:spcBef>
              <a:spcAft>
                <a:spcPts val="0"/>
              </a:spcAft>
              <a:buSzPts val="1800"/>
              <a:buFont typeface="Fira Sans Condensed Medium"/>
              <a:buNone/>
              <a:defRPr sz="1800">
                <a:latin typeface="Fira Sans Condensed Medium"/>
                <a:ea typeface="Fira Sans Condensed Medium"/>
                <a:cs typeface="Fira Sans Condensed Medium"/>
                <a:sym typeface="Fira Sans Condensed Medium"/>
              </a:defRPr>
            </a:lvl6pPr>
            <a:lvl7pPr lvl="6" algn="ctr" rtl="0">
              <a:spcBef>
                <a:spcPts val="0"/>
              </a:spcBef>
              <a:spcAft>
                <a:spcPts val="0"/>
              </a:spcAft>
              <a:buSzPts val="1800"/>
              <a:buFont typeface="Fira Sans Condensed Medium"/>
              <a:buNone/>
              <a:defRPr sz="1800">
                <a:latin typeface="Fira Sans Condensed Medium"/>
                <a:ea typeface="Fira Sans Condensed Medium"/>
                <a:cs typeface="Fira Sans Condensed Medium"/>
                <a:sym typeface="Fira Sans Condensed Medium"/>
              </a:defRPr>
            </a:lvl7pPr>
            <a:lvl8pPr lvl="7" algn="ctr" rtl="0">
              <a:spcBef>
                <a:spcPts val="0"/>
              </a:spcBef>
              <a:spcAft>
                <a:spcPts val="0"/>
              </a:spcAft>
              <a:buSzPts val="1800"/>
              <a:buFont typeface="Fira Sans Condensed Medium"/>
              <a:buNone/>
              <a:defRPr sz="1800">
                <a:latin typeface="Fira Sans Condensed Medium"/>
                <a:ea typeface="Fira Sans Condensed Medium"/>
                <a:cs typeface="Fira Sans Condensed Medium"/>
                <a:sym typeface="Fira Sans Condensed Medium"/>
              </a:defRPr>
            </a:lvl8pPr>
            <a:lvl9pPr lvl="8" algn="ctr" rtl="0">
              <a:spcBef>
                <a:spcPts val="0"/>
              </a:spcBef>
              <a:spcAft>
                <a:spcPts val="0"/>
              </a:spcAft>
              <a:buSzPts val="1800"/>
              <a:buFont typeface="Fira Sans Condensed Medium"/>
              <a:buNone/>
              <a:defRPr sz="1800">
                <a:latin typeface="Fira Sans Condensed Medium"/>
                <a:ea typeface="Fira Sans Condensed Medium"/>
                <a:cs typeface="Fira Sans Condensed Medium"/>
                <a:sym typeface="Fira Sans Condensed Medium"/>
              </a:defRPr>
            </a:lvl9pPr>
          </a:lstStyle>
          <a:p>
            <a:endParaRPr/>
          </a:p>
        </p:txBody>
      </p:sp>
      <p:sp>
        <p:nvSpPr>
          <p:cNvPr id="388" name="Google Shape;388;p34"/>
          <p:cNvSpPr txBox="1">
            <a:spLocks noGrp="1"/>
          </p:cNvSpPr>
          <p:nvPr>
            <p:ph type="subTitle" idx="5"/>
          </p:nvPr>
        </p:nvSpPr>
        <p:spPr>
          <a:xfrm>
            <a:off x="5953799" y="2037975"/>
            <a:ext cx="2141700" cy="6447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000"/>
              <a:buFont typeface="Red Hat Display"/>
              <a:buNone/>
              <a:defRPr sz="1400">
                <a:solidFill>
                  <a:schemeClr val="dk1"/>
                </a:solidFill>
                <a:latin typeface="Barlow"/>
                <a:ea typeface="Barlow"/>
                <a:cs typeface="Barlow"/>
                <a:sym typeface="Barlow"/>
              </a:defRPr>
            </a:lvl1pPr>
            <a:lvl2pPr lvl="1" algn="ctr" rtl="0">
              <a:lnSpc>
                <a:spcPct val="100000"/>
              </a:lnSpc>
              <a:spcBef>
                <a:spcPts val="0"/>
              </a:spcBef>
              <a:spcAft>
                <a:spcPts val="0"/>
              </a:spcAft>
              <a:buClr>
                <a:schemeClr val="dk1"/>
              </a:buClr>
              <a:buSzPts val="1000"/>
              <a:buFont typeface="Red Hat Display"/>
              <a:buNone/>
              <a:defRPr sz="1000">
                <a:solidFill>
                  <a:schemeClr val="dk1"/>
                </a:solidFill>
                <a:latin typeface="Red Hat Display"/>
                <a:ea typeface="Red Hat Display"/>
                <a:cs typeface="Red Hat Display"/>
                <a:sym typeface="Red Hat Display"/>
              </a:defRPr>
            </a:lvl2pPr>
            <a:lvl3pPr lvl="2" algn="ctr" rtl="0">
              <a:lnSpc>
                <a:spcPct val="100000"/>
              </a:lnSpc>
              <a:spcBef>
                <a:spcPts val="0"/>
              </a:spcBef>
              <a:spcAft>
                <a:spcPts val="0"/>
              </a:spcAft>
              <a:buClr>
                <a:schemeClr val="dk1"/>
              </a:buClr>
              <a:buSzPts val="1000"/>
              <a:buFont typeface="Red Hat Display"/>
              <a:buNone/>
              <a:defRPr sz="1000">
                <a:solidFill>
                  <a:schemeClr val="dk1"/>
                </a:solidFill>
                <a:latin typeface="Red Hat Display"/>
                <a:ea typeface="Red Hat Display"/>
                <a:cs typeface="Red Hat Display"/>
                <a:sym typeface="Red Hat Display"/>
              </a:defRPr>
            </a:lvl3pPr>
            <a:lvl4pPr lvl="3" algn="ctr" rtl="0">
              <a:lnSpc>
                <a:spcPct val="100000"/>
              </a:lnSpc>
              <a:spcBef>
                <a:spcPts val="0"/>
              </a:spcBef>
              <a:spcAft>
                <a:spcPts val="0"/>
              </a:spcAft>
              <a:buClr>
                <a:schemeClr val="dk1"/>
              </a:buClr>
              <a:buSzPts val="1000"/>
              <a:buFont typeface="Red Hat Display"/>
              <a:buNone/>
              <a:defRPr sz="1000">
                <a:solidFill>
                  <a:schemeClr val="dk1"/>
                </a:solidFill>
                <a:latin typeface="Red Hat Display"/>
                <a:ea typeface="Red Hat Display"/>
                <a:cs typeface="Red Hat Display"/>
                <a:sym typeface="Red Hat Display"/>
              </a:defRPr>
            </a:lvl4pPr>
            <a:lvl5pPr lvl="4" algn="ctr" rtl="0">
              <a:lnSpc>
                <a:spcPct val="100000"/>
              </a:lnSpc>
              <a:spcBef>
                <a:spcPts val="0"/>
              </a:spcBef>
              <a:spcAft>
                <a:spcPts val="0"/>
              </a:spcAft>
              <a:buClr>
                <a:schemeClr val="dk1"/>
              </a:buClr>
              <a:buSzPts val="1000"/>
              <a:buFont typeface="Red Hat Display"/>
              <a:buNone/>
              <a:defRPr sz="1000">
                <a:solidFill>
                  <a:schemeClr val="dk1"/>
                </a:solidFill>
                <a:latin typeface="Red Hat Display"/>
                <a:ea typeface="Red Hat Display"/>
                <a:cs typeface="Red Hat Display"/>
                <a:sym typeface="Red Hat Display"/>
              </a:defRPr>
            </a:lvl5pPr>
            <a:lvl6pPr lvl="5" algn="ctr" rtl="0">
              <a:lnSpc>
                <a:spcPct val="100000"/>
              </a:lnSpc>
              <a:spcBef>
                <a:spcPts val="0"/>
              </a:spcBef>
              <a:spcAft>
                <a:spcPts val="0"/>
              </a:spcAft>
              <a:buClr>
                <a:schemeClr val="dk1"/>
              </a:buClr>
              <a:buSzPts val="1000"/>
              <a:buFont typeface="Red Hat Display"/>
              <a:buNone/>
              <a:defRPr sz="1000">
                <a:solidFill>
                  <a:schemeClr val="dk1"/>
                </a:solidFill>
                <a:latin typeface="Red Hat Display"/>
                <a:ea typeface="Red Hat Display"/>
                <a:cs typeface="Red Hat Display"/>
                <a:sym typeface="Red Hat Display"/>
              </a:defRPr>
            </a:lvl6pPr>
            <a:lvl7pPr lvl="6" algn="ctr" rtl="0">
              <a:lnSpc>
                <a:spcPct val="100000"/>
              </a:lnSpc>
              <a:spcBef>
                <a:spcPts val="0"/>
              </a:spcBef>
              <a:spcAft>
                <a:spcPts val="0"/>
              </a:spcAft>
              <a:buClr>
                <a:schemeClr val="dk1"/>
              </a:buClr>
              <a:buSzPts val="1000"/>
              <a:buFont typeface="Red Hat Display"/>
              <a:buNone/>
              <a:defRPr sz="1000">
                <a:solidFill>
                  <a:schemeClr val="dk1"/>
                </a:solidFill>
                <a:latin typeface="Red Hat Display"/>
                <a:ea typeface="Red Hat Display"/>
                <a:cs typeface="Red Hat Display"/>
                <a:sym typeface="Red Hat Display"/>
              </a:defRPr>
            </a:lvl7pPr>
            <a:lvl8pPr lvl="7" algn="ctr" rtl="0">
              <a:lnSpc>
                <a:spcPct val="100000"/>
              </a:lnSpc>
              <a:spcBef>
                <a:spcPts val="0"/>
              </a:spcBef>
              <a:spcAft>
                <a:spcPts val="0"/>
              </a:spcAft>
              <a:buClr>
                <a:schemeClr val="dk1"/>
              </a:buClr>
              <a:buSzPts val="1000"/>
              <a:buFont typeface="Red Hat Display"/>
              <a:buNone/>
              <a:defRPr sz="1000">
                <a:solidFill>
                  <a:schemeClr val="dk1"/>
                </a:solidFill>
                <a:latin typeface="Red Hat Display"/>
                <a:ea typeface="Red Hat Display"/>
                <a:cs typeface="Red Hat Display"/>
                <a:sym typeface="Red Hat Display"/>
              </a:defRPr>
            </a:lvl8pPr>
            <a:lvl9pPr lvl="8" algn="ctr" rtl="0">
              <a:lnSpc>
                <a:spcPct val="100000"/>
              </a:lnSpc>
              <a:spcBef>
                <a:spcPts val="0"/>
              </a:spcBef>
              <a:spcAft>
                <a:spcPts val="0"/>
              </a:spcAft>
              <a:buClr>
                <a:schemeClr val="dk1"/>
              </a:buClr>
              <a:buSzPts val="1000"/>
              <a:buFont typeface="Red Hat Display"/>
              <a:buNone/>
              <a:defRPr sz="1000">
                <a:solidFill>
                  <a:schemeClr val="dk1"/>
                </a:solidFill>
                <a:latin typeface="Red Hat Display"/>
                <a:ea typeface="Red Hat Display"/>
                <a:cs typeface="Red Hat Display"/>
                <a:sym typeface="Red Hat Display"/>
              </a:defRPr>
            </a:lvl9pPr>
          </a:lstStyle>
          <a:p>
            <a:endParaRPr/>
          </a:p>
        </p:txBody>
      </p:sp>
      <p:sp>
        <p:nvSpPr>
          <p:cNvPr id="389" name="Google Shape;389;p34"/>
          <p:cNvSpPr txBox="1">
            <a:spLocks noGrp="1"/>
          </p:cNvSpPr>
          <p:nvPr>
            <p:ph type="ctrTitle" idx="6"/>
          </p:nvPr>
        </p:nvSpPr>
        <p:spPr>
          <a:xfrm>
            <a:off x="984001" y="3078247"/>
            <a:ext cx="2270700" cy="3966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1800"/>
              <a:buFont typeface="Fira Sans Condensed Medium"/>
              <a:buNone/>
              <a:defRPr sz="2500">
                <a:solidFill>
                  <a:schemeClr val="lt1"/>
                </a:solidFill>
              </a:defRPr>
            </a:lvl1pPr>
            <a:lvl2pPr lvl="1" algn="ctr" rtl="0">
              <a:spcBef>
                <a:spcPts val="0"/>
              </a:spcBef>
              <a:spcAft>
                <a:spcPts val="0"/>
              </a:spcAft>
              <a:buSzPts val="1800"/>
              <a:buFont typeface="Fira Sans Condensed Medium"/>
              <a:buNone/>
              <a:defRPr sz="1800">
                <a:latin typeface="Fira Sans Condensed Medium"/>
                <a:ea typeface="Fira Sans Condensed Medium"/>
                <a:cs typeface="Fira Sans Condensed Medium"/>
                <a:sym typeface="Fira Sans Condensed Medium"/>
              </a:defRPr>
            </a:lvl2pPr>
            <a:lvl3pPr lvl="2" algn="ctr" rtl="0">
              <a:spcBef>
                <a:spcPts val="0"/>
              </a:spcBef>
              <a:spcAft>
                <a:spcPts val="0"/>
              </a:spcAft>
              <a:buSzPts val="1800"/>
              <a:buFont typeface="Fira Sans Condensed Medium"/>
              <a:buNone/>
              <a:defRPr sz="1800">
                <a:latin typeface="Fira Sans Condensed Medium"/>
                <a:ea typeface="Fira Sans Condensed Medium"/>
                <a:cs typeface="Fira Sans Condensed Medium"/>
                <a:sym typeface="Fira Sans Condensed Medium"/>
              </a:defRPr>
            </a:lvl3pPr>
            <a:lvl4pPr lvl="3" algn="ctr" rtl="0">
              <a:spcBef>
                <a:spcPts val="0"/>
              </a:spcBef>
              <a:spcAft>
                <a:spcPts val="0"/>
              </a:spcAft>
              <a:buSzPts val="1800"/>
              <a:buFont typeface="Fira Sans Condensed Medium"/>
              <a:buNone/>
              <a:defRPr sz="1800">
                <a:latin typeface="Fira Sans Condensed Medium"/>
                <a:ea typeface="Fira Sans Condensed Medium"/>
                <a:cs typeface="Fira Sans Condensed Medium"/>
                <a:sym typeface="Fira Sans Condensed Medium"/>
              </a:defRPr>
            </a:lvl4pPr>
            <a:lvl5pPr lvl="4" algn="ctr" rtl="0">
              <a:spcBef>
                <a:spcPts val="0"/>
              </a:spcBef>
              <a:spcAft>
                <a:spcPts val="0"/>
              </a:spcAft>
              <a:buSzPts val="1800"/>
              <a:buFont typeface="Fira Sans Condensed Medium"/>
              <a:buNone/>
              <a:defRPr sz="1800">
                <a:latin typeface="Fira Sans Condensed Medium"/>
                <a:ea typeface="Fira Sans Condensed Medium"/>
                <a:cs typeface="Fira Sans Condensed Medium"/>
                <a:sym typeface="Fira Sans Condensed Medium"/>
              </a:defRPr>
            </a:lvl5pPr>
            <a:lvl6pPr lvl="5" algn="ctr" rtl="0">
              <a:spcBef>
                <a:spcPts val="0"/>
              </a:spcBef>
              <a:spcAft>
                <a:spcPts val="0"/>
              </a:spcAft>
              <a:buSzPts val="1800"/>
              <a:buFont typeface="Fira Sans Condensed Medium"/>
              <a:buNone/>
              <a:defRPr sz="1800">
                <a:latin typeface="Fira Sans Condensed Medium"/>
                <a:ea typeface="Fira Sans Condensed Medium"/>
                <a:cs typeface="Fira Sans Condensed Medium"/>
                <a:sym typeface="Fira Sans Condensed Medium"/>
              </a:defRPr>
            </a:lvl6pPr>
            <a:lvl7pPr lvl="6" algn="ctr" rtl="0">
              <a:spcBef>
                <a:spcPts val="0"/>
              </a:spcBef>
              <a:spcAft>
                <a:spcPts val="0"/>
              </a:spcAft>
              <a:buSzPts val="1800"/>
              <a:buFont typeface="Fira Sans Condensed Medium"/>
              <a:buNone/>
              <a:defRPr sz="1800">
                <a:latin typeface="Fira Sans Condensed Medium"/>
                <a:ea typeface="Fira Sans Condensed Medium"/>
                <a:cs typeface="Fira Sans Condensed Medium"/>
                <a:sym typeface="Fira Sans Condensed Medium"/>
              </a:defRPr>
            </a:lvl7pPr>
            <a:lvl8pPr lvl="7" algn="ctr" rtl="0">
              <a:spcBef>
                <a:spcPts val="0"/>
              </a:spcBef>
              <a:spcAft>
                <a:spcPts val="0"/>
              </a:spcAft>
              <a:buSzPts val="1800"/>
              <a:buFont typeface="Fira Sans Condensed Medium"/>
              <a:buNone/>
              <a:defRPr sz="1800">
                <a:latin typeface="Fira Sans Condensed Medium"/>
                <a:ea typeface="Fira Sans Condensed Medium"/>
                <a:cs typeface="Fira Sans Condensed Medium"/>
                <a:sym typeface="Fira Sans Condensed Medium"/>
              </a:defRPr>
            </a:lvl8pPr>
            <a:lvl9pPr lvl="8" algn="ctr" rtl="0">
              <a:spcBef>
                <a:spcPts val="0"/>
              </a:spcBef>
              <a:spcAft>
                <a:spcPts val="0"/>
              </a:spcAft>
              <a:buSzPts val="1800"/>
              <a:buFont typeface="Fira Sans Condensed Medium"/>
              <a:buNone/>
              <a:defRPr sz="1800">
                <a:latin typeface="Fira Sans Condensed Medium"/>
                <a:ea typeface="Fira Sans Condensed Medium"/>
                <a:cs typeface="Fira Sans Condensed Medium"/>
                <a:sym typeface="Fira Sans Condensed Medium"/>
              </a:defRPr>
            </a:lvl9pPr>
          </a:lstStyle>
          <a:p>
            <a:endParaRPr/>
          </a:p>
        </p:txBody>
      </p:sp>
      <p:sp>
        <p:nvSpPr>
          <p:cNvPr id="390" name="Google Shape;390;p34"/>
          <p:cNvSpPr txBox="1">
            <a:spLocks noGrp="1"/>
          </p:cNvSpPr>
          <p:nvPr>
            <p:ph type="subTitle" idx="7"/>
          </p:nvPr>
        </p:nvSpPr>
        <p:spPr>
          <a:xfrm>
            <a:off x="1048501" y="3515152"/>
            <a:ext cx="2141700" cy="6447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000"/>
              <a:buFont typeface="Red Hat Display"/>
              <a:buNone/>
              <a:defRPr sz="1400">
                <a:solidFill>
                  <a:schemeClr val="dk1"/>
                </a:solidFill>
                <a:latin typeface="Barlow"/>
                <a:ea typeface="Barlow"/>
                <a:cs typeface="Barlow"/>
                <a:sym typeface="Barlow"/>
              </a:defRPr>
            </a:lvl1pPr>
            <a:lvl2pPr lvl="1" algn="ctr" rtl="0">
              <a:lnSpc>
                <a:spcPct val="100000"/>
              </a:lnSpc>
              <a:spcBef>
                <a:spcPts val="0"/>
              </a:spcBef>
              <a:spcAft>
                <a:spcPts val="0"/>
              </a:spcAft>
              <a:buClr>
                <a:schemeClr val="dk1"/>
              </a:buClr>
              <a:buSzPts val="1000"/>
              <a:buFont typeface="Red Hat Display"/>
              <a:buNone/>
              <a:defRPr sz="1000">
                <a:solidFill>
                  <a:schemeClr val="dk1"/>
                </a:solidFill>
                <a:latin typeface="Red Hat Display"/>
                <a:ea typeface="Red Hat Display"/>
                <a:cs typeface="Red Hat Display"/>
                <a:sym typeface="Red Hat Display"/>
              </a:defRPr>
            </a:lvl2pPr>
            <a:lvl3pPr lvl="2" algn="ctr" rtl="0">
              <a:lnSpc>
                <a:spcPct val="100000"/>
              </a:lnSpc>
              <a:spcBef>
                <a:spcPts val="0"/>
              </a:spcBef>
              <a:spcAft>
                <a:spcPts val="0"/>
              </a:spcAft>
              <a:buClr>
                <a:schemeClr val="dk1"/>
              </a:buClr>
              <a:buSzPts val="1000"/>
              <a:buFont typeface="Red Hat Display"/>
              <a:buNone/>
              <a:defRPr sz="1000">
                <a:solidFill>
                  <a:schemeClr val="dk1"/>
                </a:solidFill>
                <a:latin typeface="Red Hat Display"/>
                <a:ea typeface="Red Hat Display"/>
                <a:cs typeface="Red Hat Display"/>
                <a:sym typeface="Red Hat Display"/>
              </a:defRPr>
            </a:lvl3pPr>
            <a:lvl4pPr lvl="3" algn="ctr" rtl="0">
              <a:lnSpc>
                <a:spcPct val="100000"/>
              </a:lnSpc>
              <a:spcBef>
                <a:spcPts val="0"/>
              </a:spcBef>
              <a:spcAft>
                <a:spcPts val="0"/>
              </a:spcAft>
              <a:buClr>
                <a:schemeClr val="dk1"/>
              </a:buClr>
              <a:buSzPts val="1000"/>
              <a:buFont typeface="Red Hat Display"/>
              <a:buNone/>
              <a:defRPr sz="1000">
                <a:solidFill>
                  <a:schemeClr val="dk1"/>
                </a:solidFill>
                <a:latin typeface="Red Hat Display"/>
                <a:ea typeface="Red Hat Display"/>
                <a:cs typeface="Red Hat Display"/>
                <a:sym typeface="Red Hat Display"/>
              </a:defRPr>
            </a:lvl4pPr>
            <a:lvl5pPr lvl="4" algn="ctr" rtl="0">
              <a:lnSpc>
                <a:spcPct val="100000"/>
              </a:lnSpc>
              <a:spcBef>
                <a:spcPts val="0"/>
              </a:spcBef>
              <a:spcAft>
                <a:spcPts val="0"/>
              </a:spcAft>
              <a:buClr>
                <a:schemeClr val="dk1"/>
              </a:buClr>
              <a:buSzPts val="1000"/>
              <a:buFont typeface="Red Hat Display"/>
              <a:buNone/>
              <a:defRPr sz="1000">
                <a:solidFill>
                  <a:schemeClr val="dk1"/>
                </a:solidFill>
                <a:latin typeface="Red Hat Display"/>
                <a:ea typeface="Red Hat Display"/>
                <a:cs typeface="Red Hat Display"/>
                <a:sym typeface="Red Hat Display"/>
              </a:defRPr>
            </a:lvl5pPr>
            <a:lvl6pPr lvl="5" algn="ctr" rtl="0">
              <a:lnSpc>
                <a:spcPct val="100000"/>
              </a:lnSpc>
              <a:spcBef>
                <a:spcPts val="0"/>
              </a:spcBef>
              <a:spcAft>
                <a:spcPts val="0"/>
              </a:spcAft>
              <a:buClr>
                <a:schemeClr val="dk1"/>
              </a:buClr>
              <a:buSzPts val="1000"/>
              <a:buFont typeface="Red Hat Display"/>
              <a:buNone/>
              <a:defRPr sz="1000">
                <a:solidFill>
                  <a:schemeClr val="dk1"/>
                </a:solidFill>
                <a:latin typeface="Red Hat Display"/>
                <a:ea typeface="Red Hat Display"/>
                <a:cs typeface="Red Hat Display"/>
                <a:sym typeface="Red Hat Display"/>
              </a:defRPr>
            </a:lvl6pPr>
            <a:lvl7pPr lvl="6" algn="ctr" rtl="0">
              <a:lnSpc>
                <a:spcPct val="100000"/>
              </a:lnSpc>
              <a:spcBef>
                <a:spcPts val="0"/>
              </a:spcBef>
              <a:spcAft>
                <a:spcPts val="0"/>
              </a:spcAft>
              <a:buClr>
                <a:schemeClr val="dk1"/>
              </a:buClr>
              <a:buSzPts val="1000"/>
              <a:buFont typeface="Red Hat Display"/>
              <a:buNone/>
              <a:defRPr sz="1000">
                <a:solidFill>
                  <a:schemeClr val="dk1"/>
                </a:solidFill>
                <a:latin typeface="Red Hat Display"/>
                <a:ea typeface="Red Hat Display"/>
                <a:cs typeface="Red Hat Display"/>
                <a:sym typeface="Red Hat Display"/>
              </a:defRPr>
            </a:lvl7pPr>
            <a:lvl8pPr lvl="7" algn="ctr" rtl="0">
              <a:lnSpc>
                <a:spcPct val="100000"/>
              </a:lnSpc>
              <a:spcBef>
                <a:spcPts val="0"/>
              </a:spcBef>
              <a:spcAft>
                <a:spcPts val="0"/>
              </a:spcAft>
              <a:buClr>
                <a:schemeClr val="dk1"/>
              </a:buClr>
              <a:buSzPts val="1000"/>
              <a:buFont typeface="Red Hat Display"/>
              <a:buNone/>
              <a:defRPr sz="1000">
                <a:solidFill>
                  <a:schemeClr val="dk1"/>
                </a:solidFill>
                <a:latin typeface="Red Hat Display"/>
                <a:ea typeface="Red Hat Display"/>
                <a:cs typeface="Red Hat Display"/>
                <a:sym typeface="Red Hat Display"/>
              </a:defRPr>
            </a:lvl8pPr>
            <a:lvl9pPr lvl="8" algn="ctr" rtl="0">
              <a:lnSpc>
                <a:spcPct val="100000"/>
              </a:lnSpc>
              <a:spcBef>
                <a:spcPts val="0"/>
              </a:spcBef>
              <a:spcAft>
                <a:spcPts val="0"/>
              </a:spcAft>
              <a:buClr>
                <a:schemeClr val="dk1"/>
              </a:buClr>
              <a:buSzPts val="1000"/>
              <a:buFont typeface="Red Hat Display"/>
              <a:buNone/>
              <a:defRPr sz="1000">
                <a:solidFill>
                  <a:schemeClr val="dk1"/>
                </a:solidFill>
                <a:latin typeface="Red Hat Display"/>
                <a:ea typeface="Red Hat Display"/>
                <a:cs typeface="Red Hat Display"/>
                <a:sym typeface="Red Hat Display"/>
              </a:defRPr>
            </a:lvl9pPr>
          </a:lstStyle>
          <a:p>
            <a:endParaRPr/>
          </a:p>
        </p:txBody>
      </p:sp>
      <p:sp>
        <p:nvSpPr>
          <p:cNvPr id="391" name="Google Shape;391;p34"/>
          <p:cNvSpPr txBox="1">
            <a:spLocks noGrp="1"/>
          </p:cNvSpPr>
          <p:nvPr>
            <p:ph type="ctrTitle" idx="8"/>
          </p:nvPr>
        </p:nvSpPr>
        <p:spPr>
          <a:xfrm>
            <a:off x="3442050" y="3078247"/>
            <a:ext cx="2259900" cy="3966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1800"/>
              <a:buFont typeface="Fira Sans Condensed Medium"/>
              <a:buNone/>
              <a:defRPr sz="2500">
                <a:solidFill>
                  <a:schemeClr val="lt1"/>
                </a:solidFill>
              </a:defRPr>
            </a:lvl1pPr>
            <a:lvl2pPr lvl="1" algn="ctr" rtl="0">
              <a:spcBef>
                <a:spcPts val="0"/>
              </a:spcBef>
              <a:spcAft>
                <a:spcPts val="0"/>
              </a:spcAft>
              <a:buSzPts val="1800"/>
              <a:buFont typeface="Fira Sans Condensed Medium"/>
              <a:buNone/>
              <a:defRPr sz="1800">
                <a:latin typeface="Fira Sans Condensed Medium"/>
                <a:ea typeface="Fira Sans Condensed Medium"/>
                <a:cs typeface="Fira Sans Condensed Medium"/>
                <a:sym typeface="Fira Sans Condensed Medium"/>
              </a:defRPr>
            </a:lvl2pPr>
            <a:lvl3pPr lvl="2" algn="ctr" rtl="0">
              <a:spcBef>
                <a:spcPts val="0"/>
              </a:spcBef>
              <a:spcAft>
                <a:spcPts val="0"/>
              </a:spcAft>
              <a:buSzPts val="1800"/>
              <a:buFont typeface="Fira Sans Condensed Medium"/>
              <a:buNone/>
              <a:defRPr sz="1800">
                <a:latin typeface="Fira Sans Condensed Medium"/>
                <a:ea typeface="Fira Sans Condensed Medium"/>
                <a:cs typeface="Fira Sans Condensed Medium"/>
                <a:sym typeface="Fira Sans Condensed Medium"/>
              </a:defRPr>
            </a:lvl3pPr>
            <a:lvl4pPr lvl="3" algn="ctr" rtl="0">
              <a:spcBef>
                <a:spcPts val="0"/>
              </a:spcBef>
              <a:spcAft>
                <a:spcPts val="0"/>
              </a:spcAft>
              <a:buSzPts val="1800"/>
              <a:buFont typeface="Fira Sans Condensed Medium"/>
              <a:buNone/>
              <a:defRPr sz="1800">
                <a:latin typeface="Fira Sans Condensed Medium"/>
                <a:ea typeface="Fira Sans Condensed Medium"/>
                <a:cs typeface="Fira Sans Condensed Medium"/>
                <a:sym typeface="Fira Sans Condensed Medium"/>
              </a:defRPr>
            </a:lvl4pPr>
            <a:lvl5pPr lvl="4" algn="ctr" rtl="0">
              <a:spcBef>
                <a:spcPts val="0"/>
              </a:spcBef>
              <a:spcAft>
                <a:spcPts val="0"/>
              </a:spcAft>
              <a:buSzPts val="1800"/>
              <a:buFont typeface="Fira Sans Condensed Medium"/>
              <a:buNone/>
              <a:defRPr sz="1800">
                <a:latin typeface="Fira Sans Condensed Medium"/>
                <a:ea typeface="Fira Sans Condensed Medium"/>
                <a:cs typeface="Fira Sans Condensed Medium"/>
                <a:sym typeface="Fira Sans Condensed Medium"/>
              </a:defRPr>
            </a:lvl5pPr>
            <a:lvl6pPr lvl="5" algn="ctr" rtl="0">
              <a:spcBef>
                <a:spcPts val="0"/>
              </a:spcBef>
              <a:spcAft>
                <a:spcPts val="0"/>
              </a:spcAft>
              <a:buSzPts val="1800"/>
              <a:buFont typeface="Fira Sans Condensed Medium"/>
              <a:buNone/>
              <a:defRPr sz="1800">
                <a:latin typeface="Fira Sans Condensed Medium"/>
                <a:ea typeface="Fira Sans Condensed Medium"/>
                <a:cs typeface="Fira Sans Condensed Medium"/>
                <a:sym typeface="Fira Sans Condensed Medium"/>
              </a:defRPr>
            </a:lvl6pPr>
            <a:lvl7pPr lvl="6" algn="ctr" rtl="0">
              <a:spcBef>
                <a:spcPts val="0"/>
              </a:spcBef>
              <a:spcAft>
                <a:spcPts val="0"/>
              </a:spcAft>
              <a:buSzPts val="1800"/>
              <a:buFont typeface="Fira Sans Condensed Medium"/>
              <a:buNone/>
              <a:defRPr sz="1800">
                <a:latin typeface="Fira Sans Condensed Medium"/>
                <a:ea typeface="Fira Sans Condensed Medium"/>
                <a:cs typeface="Fira Sans Condensed Medium"/>
                <a:sym typeface="Fira Sans Condensed Medium"/>
              </a:defRPr>
            </a:lvl7pPr>
            <a:lvl8pPr lvl="7" algn="ctr" rtl="0">
              <a:spcBef>
                <a:spcPts val="0"/>
              </a:spcBef>
              <a:spcAft>
                <a:spcPts val="0"/>
              </a:spcAft>
              <a:buSzPts val="1800"/>
              <a:buFont typeface="Fira Sans Condensed Medium"/>
              <a:buNone/>
              <a:defRPr sz="1800">
                <a:latin typeface="Fira Sans Condensed Medium"/>
                <a:ea typeface="Fira Sans Condensed Medium"/>
                <a:cs typeface="Fira Sans Condensed Medium"/>
                <a:sym typeface="Fira Sans Condensed Medium"/>
              </a:defRPr>
            </a:lvl8pPr>
            <a:lvl9pPr lvl="8" algn="ctr" rtl="0">
              <a:spcBef>
                <a:spcPts val="0"/>
              </a:spcBef>
              <a:spcAft>
                <a:spcPts val="0"/>
              </a:spcAft>
              <a:buSzPts val="1800"/>
              <a:buFont typeface="Fira Sans Condensed Medium"/>
              <a:buNone/>
              <a:defRPr sz="1800">
                <a:latin typeface="Fira Sans Condensed Medium"/>
                <a:ea typeface="Fira Sans Condensed Medium"/>
                <a:cs typeface="Fira Sans Condensed Medium"/>
                <a:sym typeface="Fira Sans Condensed Medium"/>
              </a:defRPr>
            </a:lvl9pPr>
          </a:lstStyle>
          <a:p>
            <a:endParaRPr/>
          </a:p>
        </p:txBody>
      </p:sp>
      <p:sp>
        <p:nvSpPr>
          <p:cNvPr id="392" name="Google Shape;392;p34"/>
          <p:cNvSpPr txBox="1">
            <a:spLocks noGrp="1"/>
          </p:cNvSpPr>
          <p:nvPr>
            <p:ph type="subTitle" idx="9"/>
          </p:nvPr>
        </p:nvSpPr>
        <p:spPr>
          <a:xfrm>
            <a:off x="3501150" y="3515150"/>
            <a:ext cx="2141700" cy="6447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000"/>
              <a:buFont typeface="Red Hat Display"/>
              <a:buNone/>
              <a:defRPr sz="1400">
                <a:solidFill>
                  <a:schemeClr val="dk1"/>
                </a:solidFill>
                <a:latin typeface="Barlow"/>
                <a:ea typeface="Barlow"/>
                <a:cs typeface="Barlow"/>
                <a:sym typeface="Barlow"/>
              </a:defRPr>
            </a:lvl1pPr>
            <a:lvl2pPr lvl="1" algn="ctr" rtl="0">
              <a:lnSpc>
                <a:spcPct val="100000"/>
              </a:lnSpc>
              <a:spcBef>
                <a:spcPts val="0"/>
              </a:spcBef>
              <a:spcAft>
                <a:spcPts val="0"/>
              </a:spcAft>
              <a:buClr>
                <a:schemeClr val="dk1"/>
              </a:buClr>
              <a:buSzPts val="1000"/>
              <a:buFont typeface="Red Hat Display"/>
              <a:buNone/>
              <a:defRPr sz="1000">
                <a:solidFill>
                  <a:schemeClr val="dk1"/>
                </a:solidFill>
                <a:latin typeface="Red Hat Display"/>
                <a:ea typeface="Red Hat Display"/>
                <a:cs typeface="Red Hat Display"/>
                <a:sym typeface="Red Hat Display"/>
              </a:defRPr>
            </a:lvl2pPr>
            <a:lvl3pPr lvl="2" algn="ctr" rtl="0">
              <a:lnSpc>
                <a:spcPct val="100000"/>
              </a:lnSpc>
              <a:spcBef>
                <a:spcPts val="0"/>
              </a:spcBef>
              <a:spcAft>
                <a:spcPts val="0"/>
              </a:spcAft>
              <a:buClr>
                <a:schemeClr val="dk1"/>
              </a:buClr>
              <a:buSzPts val="1000"/>
              <a:buFont typeface="Red Hat Display"/>
              <a:buNone/>
              <a:defRPr sz="1000">
                <a:solidFill>
                  <a:schemeClr val="dk1"/>
                </a:solidFill>
                <a:latin typeface="Red Hat Display"/>
                <a:ea typeface="Red Hat Display"/>
                <a:cs typeface="Red Hat Display"/>
                <a:sym typeface="Red Hat Display"/>
              </a:defRPr>
            </a:lvl3pPr>
            <a:lvl4pPr lvl="3" algn="ctr" rtl="0">
              <a:lnSpc>
                <a:spcPct val="100000"/>
              </a:lnSpc>
              <a:spcBef>
                <a:spcPts val="0"/>
              </a:spcBef>
              <a:spcAft>
                <a:spcPts val="0"/>
              </a:spcAft>
              <a:buClr>
                <a:schemeClr val="dk1"/>
              </a:buClr>
              <a:buSzPts val="1000"/>
              <a:buFont typeface="Red Hat Display"/>
              <a:buNone/>
              <a:defRPr sz="1000">
                <a:solidFill>
                  <a:schemeClr val="dk1"/>
                </a:solidFill>
                <a:latin typeface="Red Hat Display"/>
                <a:ea typeface="Red Hat Display"/>
                <a:cs typeface="Red Hat Display"/>
                <a:sym typeface="Red Hat Display"/>
              </a:defRPr>
            </a:lvl4pPr>
            <a:lvl5pPr lvl="4" algn="ctr" rtl="0">
              <a:lnSpc>
                <a:spcPct val="100000"/>
              </a:lnSpc>
              <a:spcBef>
                <a:spcPts val="0"/>
              </a:spcBef>
              <a:spcAft>
                <a:spcPts val="0"/>
              </a:spcAft>
              <a:buClr>
                <a:schemeClr val="dk1"/>
              </a:buClr>
              <a:buSzPts val="1000"/>
              <a:buFont typeface="Red Hat Display"/>
              <a:buNone/>
              <a:defRPr sz="1000">
                <a:solidFill>
                  <a:schemeClr val="dk1"/>
                </a:solidFill>
                <a:latin typeface="Red Hat Display"/>
                <a:ea typeface="Red Hat Display"/>
                <a:cs typeface="Red Hat Display"/>
                <a:sym typeface="Red Hat Display"/>
              </a:defRPr>
            </a:lvl5pPr>
            <a:lvl6pPr lvl="5" algn="ctr" rtl="0">
              <a:lnSpc>
                <a:spcPct val="100000"/>
              </a:lnSpc>
              <a:spcBef>
                <a:spcPts val="0"/>
              </a:spcBef>
              <a:spcAft>
                <a:spcPts val="0"/>
              </a:spcAft>
              <a:buClr>
                <a:schemeClr val="dk1"/>
              </a:buClr>
              <a:buSzPts val="1000"/>
              <a:buFont typeface="Red Hat Display"/>
              <a:buNone/>
              <a:defRPr sz="1000">
                <a:solidFill>
                  <a:schemeClr val="dk1"/>
                </a:solidFill>
                <a:latin typeface="Red Hat Display"/>
                <a:ea typeface="Red Hat Display"/>
                <a:cs typeface="Red Hat Display"/>
                <a:sym typeface="Red Hat Display"/>
              </a:defRPr>
            </a:lvl6pPr>
            <a:lvl7pPr lvl="6" algn="ctr" rtl="0">
              <a:lnSpc>
                <a:spcPct val="100000"/>
              </a:lnSpc>
              <a:spcBef>
                <a:spcPts val="0"/>
              </a:spcBef>
              <a:spcAft>
                <a:spcPts val="0"/>
              </a:spcAft>
              <a:buClr>
                <a:schemeClr val="dk1"/>
              </a:buClr>
              <a:buSzPts val="1000"/>
              <a:buFont typeface="Red Hat Display"/>
              <a:buNone/>
              <a:defRPr sz="1000">
                <a:solidFill>
                  <a:schemeClr val="dk1"/>
                </a:solidFill>
                <a:latin typeface="Red Hat Display"/>
                <a:ea typeface="Red Hat Display"/>
                <a:cs typeface="Red Hat Display"/>
                <a:sym typeface="Red Hat Display"/>
              </a:defRPr>
            </a:lvl7pPr>
            <a:lvl8pPr lvl="7" algn="ctr" rtl="0">
              <a:lnSpc>
                <a:spcPct val="100000"/>
              </a:lnSpc>
              <a:spcBef>
                <a:spcPts val="0"/>
              </a:spcBef>
              <a:spcAft>
                <a:spcPts val="0"/>
              </a:spcAft>
              <a:buClr>
                <a:schemeClr val="dk1"/>
              </a:buClr>
              <a:buSzPts val="1000"/>
              <a:buFont typeface="Red Hat Display"/>
              <a:buNone/>
              <a:defRPr sz="1000">
                <a:solidFill>
                  <a:schemeClr val="dk1"/>
                </a:solidFill>
                <a:latin typeface="Red Hat Display"/>
                <a:ea typeface="Red Hat Display"/>
                <a:cs typeface="Red Hat Display"/>
                <a:sym typeface="Red Hat Display"/>
              </a:defRPr>
            </a:lvl8pPr>
            <a:lvl9pPr lvl="8" algn="ctr" rtl="0">
              <a:lnSpc>
                <a:spcPct val="100000"/>
              </a:lnSpc>
              <a:spcBef>
                <a:spcPts val="0"/>
              </a:spcBef>
              <a:spcAft>
                <a:spcPts val="0"/>
              </a:spcAft>
              <a:buClr>
                <a:schemeClr val="dk1"/>
              </a:buClr>
              <a:buSzPts val="1000"/>
              <a:buFont typeface="Red Hat Display"/>
              <a:buNone/>
              <a:defRPr sz="1000">
                <a:solidFill>
                  <a:schemeClr val="dk1"/>
                </a:solidFill>
                <a:latin typeface="Red Hat Display"/>
                <a:ea typeface="Red Hat Display"/>
                <a:cs typeface="Red Hat Display"/>
                <a:sym typeface="Red Hat Display"/>
              </a:defRPr>
            </a:lvl9pPr>
          </a:lstStyle>
          <a:p>
            <a:endParaRPr/>
          </a:p>
        </p:txBody>
      </p:sp>
      <p:sp>
        <p:nvSpPr>
          <p:cNvPr id="393" name="Google Shape;393;p34"/>
          <p:cNvSpPr txBox="1">
            <a:spLocks noGrp="1"/>
          </p:cNvSpPr>
          <p:nvPr>
            <p:ph type="ctrTitle" idx="13"/>
          </p:nvPr>
        </p:nvSpPr>
        <p:spPr>
          <a:xfrm>
            <a:off x="5889299" y="3078247"/>
            <a:ext cx="2270700" cy="3966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1800"/>
              <a:buFont typeface="Fira Sans Condensed Medium"/>
              <a:buNone/>
              <a:defRPr sz="2500">
                <a:solidFill>
                  <a:schemeClr val="lt1"/>
                </a:solidFill>
              </a:defRPr>
            </a:lvl1pPr>
            <a:lvl2pPr lvl="1" algn="ctr" rtl="0">
              <a:spcBef>
                <a:spcPts val="0"/>
              </a:spcBef>
              <a:spcAft>
                <a:spcPts val="0"/>
              </a:spcAft>
              <a:buSzPts val="1800"/>
              <a:buFont typeface="Fira Sans Condensed Medium"/>
              <a:buNone/>
              <a:defRPr sz="1800">
                <a:latin typeface="Fira Sans Condensed Medium"/>
                <a:ea typeface="Fira Sans Condensed Medium"/>
                <a:cs typeface="Fira Sans Condensed Medium"/>
                <a:sym typeface="Fira Sans Condensed Medium"/>
              </a:defRPr>
            </a:lvl2pPr>
            <a:lvl3pPr lvl="2" algn="ctr" rtl="0">
              <a:spcBef>
                <a:spcPts val="0"/>
              </a:spcBef>
              <a:spcAft>
                <a:spcPts val="0"/>
              </a:spcAft>
              <a:buSzPts val="1800"/>
              <a:buFont typeface="Fira Sans Condensed Medium"/>
              <a:buNone/>
              <a:defRPr sz="1800">
                <a:latin typeface="Fira Sans Condensed Medium"/>
                <a:ea typeface="Fira Sans Condensed Medium"/>
                <a:cs typeface="Fira Sans Condensed Medium"/>
                <a:sym typeface="Fira Sans Condensed Medium"/>
              </a:defRPr>
            </a:lvl3pPr>
            <a:lvl4pPr lvl="3" algn="ctr" rtl="0">
              <a:spcBef>
                <a:spcPts val="0"/>
              </a:spcBef>
              <a:spcAft>
                <a:spcPts val="0"/>
              </a:spcAft>
              <a:buSzPts val="1800"/>
              <a:buFont typeface="Fira Sans Condensed Medium"/>
              <a:buNone/>
              <a:defRPr sz="1800">
                <a:latin typeface="Fira Sans Condensed Medium"/>
                <a:ea typeface="Fira Sans Condensed Medium"/>
                <a:cs typeface="Fira Sans Condensed Medium"/>
                <a:sym typeface="Fira Sans Condensed Medium"/>
              </a:defRPr>
            </a:lvl4pPr>
            <a:lvl5pPr lvl="4" algn="ctr" rtl="0">
              <a:spcBef>
                <a:spcPts val="0"/>
              </a:spcBef>
              <a:spcAft>
                <a:spcPts val="0"/>
              </a:spcAft>
              <a:buSzPts val="1800"/>
              <a:buFont typeface="Fira Sans Condensed Medium"/>
              <a:buNone/>
              <a:defRPr sz="1800">
                <a:latin typeface="Fira Sans Condensed Medium"/>
                <a:ea typeface="Fira Sans Condensed Medium"/>
                <a:cs typeface="Fira Sans Condensed Medium"/>
                <a:sym typeface="Fira Sans Condensed Medium"/>
              </a:defRPr>
            </a:lvl5pPr>
            <a:lvl6pPr lvl="5" algn="ctr" rtl="0">
              <a:spcBef>
                <a:spcPts val="0"/>
              </a:spcBef>
              <a:spcAft>
                <a:spcPts val="0"/>
              </a:spcAft>
              <a:buSzPts val="1800"/>
              <a:buFont typeface="Fira Sans Condensed Medium"/>
              <a:buNone/>
              <a:defRPr sz="1800">
                <a:latin typeface="Fira Sans Condensed Medium"/>
                <a:ea typeface="Fira Sans Condensed Medium"/>
                <a:cs typeface="Fira Sans Condensed Medium"/>
                <a:sym typeface="Fira Sans Condensed Medium"/>
              </a:defRPr>
            </a:lvl6pPr>
            <a:lvl7pPr lvl="6" algn="ctr" rtl="0">
              <a:spcBef>
                <a:spcPts val="0"/>
              </a:spcBef>
              <a:spcAft>
                <a:spcPts val="0"/>
              </a:spcAft>
              <a:buSzPts val="1800"/>
              <a:buFont typeface="Fira Sans Condensed Medium"/>
              <a:buNone/>
              <a:defRPr sz="1800">
                <a:latin typeface="Fira Sans Condensed Medium"/>
                <a:ea typeface="Fira Sans Condensed Medium"/>
                <a:cs typeface="Fira Sans Condensed Medium"/>
                <a:sym typeface="Fira Sans Condensed Medium"/>
              </a:defRPr>
            </a:lvl7pPr>
            <a:lvl8pPr lvl="7" algn="ctr" rtl="0">
              <a:spcBef>
                <a:spcPts val="0"/>
              </a:spcBef>
              <a:spcAft>
                <a:spcPts val="0"/>
              </a:spcAft>
              <a:buSzPts val="1800"/>
              <a:buFont typeface="Fira Sans Condensed Medium"/>
              <a:buNone/>
              <a:defRPr sz="1800">
                <a:latin typeface="Fira Sans Condensed Medium"/>
                <a:ea typeface="Fira Sans Condensed Medium"/>
                <a:cs typeface="Fira Sans Condensed Medium"/>
                <a:sym typeface="Fira Sans Condensed Medium"/>
              </a:defRPr>
            </a:lvl8pPr>
            <a:lvl9pPr lvl="8" algn="ctr" rtl="0">
              <a:spcBef>
                <a:spcPts val="0"/>
              </a:spcBef>
              <a:spcAft>
                <a:spcPts val="0"/>
              </a:spcAft>
              <a:buSzPts val="1800"/>
              <a:buFont typeface="Fira Sans Condensed Medium"/>
              <a:buNone/>
              <a:defRPr sz="1800">
                <a:latin typeface="Fira Sans Condensed Medium"/>
                <a:ea typeface="Fira Sans Condensed Medium"/>
                <a:cs typeface="Fira Sans Condensed Medium"/>
                <a:sym typeface="Fira Sans Condensed Medium"/>
              </a:defRPr>
            </a:lvl9pPr>
          </a:lstStyle>
          <a:p>
            <a:endParaRPr/>
          </a:p>
        </p:txBody>
      </p:sp>
      <p:sp>
        <p:nvSpPr>
          <p:cNvPr id="394" name="Google Shape;394;p34"/>
          <p:cNvSpPr txBox="1">
            <a:spLocks noGrp="1"/>
          </p:cNvSpPr>
          <p:nvPr>
            <p:ph type="subTitle" idx="14"/>
          </p:nvPr>
        </p:nvSpPr>
        <p:spPr>
          <a:xfrm>
            <a:off x="5953799" y="3515152"/>
            <a:ext cx="2141700" cy="6447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000"/>
              <a:buFont typeface="Red Hat Display"/>
              <a:buNone/>
              <a:defRPr sz="1400">
                <a:solidFill>
                  <a:schemeClr val="dk1"/>
                </a:solidFill>
                <a:latin typeface="Barlow"/>
                <a:ea typeface="Barlow"/>
                <a:cs typeface="Barlow"/>
                <a:sym typeface="Barlow"/>
              </a:defRPr>
            </a:lvl1pPr>
            <a:lvl2pPr lvl="1" algn="ctr" rtl="0">
              <a:lnSpc>
                <a:spcPct val="100000"/>
              </a:lnSpc>
              <a:spcBef>
                <a:spcPts val="0"/>
              </a:spcBef>
              <a:spcAft>
                <a:spcPts val="0"/>
              </a:spcAft>
              <a:buClr>
                <a:schemeClr val="dk1"/>
              </a:buClr>
              <a:buSzPts val="1000"/>
              <a:buFont typeface="Red Hat Display"/>
              <a:buNone/>
              <a:defRPr sz="1000">
                <a:solidFill>
                  <a:schemeClr val="dk1"/>
                </a:solidFill>
                <a:latin typeface="Red Hat Display"/>
                <a:ea typeface="Red Hat Display"/>
                <a:cs typeface="Red Hat Display"/>
                <a:sym typeface="Red Hat Display"/>
              </a:defRPr>
            </a:lvl2pPr>
            <a:lvl3pPr lvl="2" algn="ctr" rtl="0">
              <a:lnSpc>
                <a:spcPct val="100000"/>
              </a:lnSpc>
              <a:spcBef>
                <a:spcPts val="0"/>
              </a:spcBef>
              <a:spcAft>
                <a:spcPts val="0"/>
              </a:spcAft>
              <a:buClr>
                <a:schemeClr val="dk1"/>
              </a:buClr>
              <a:buSzPts val="1000"/>
              <a:buFont typeface="Red Hat Display"/>
              <a:buNone/>
              <a:defRPr sz="1000">
                <a:solidFill>
                  <a:schemeClr val="dk1"/>
                </a:solidFill>
                <a:latin typeface="Red Hat Display"/>
                <a:ea typeface="Red Hat Display"/>
                <a:cs typeface="Red Hat Display"/>
                <a:sym typeface="Red Hat Display"/>
              </a:defRPr>
            </a:lvl3pPr>
            <a:lvl4pPr lvl="3" algn="ctr" rtl="0">
              <a:lnSpc>
                <a:spcPct val="100000"/>
              </a:lnSpc>
              <a:spcBef>
                <a:spcPts val="0"/>
              </a:spcBef>
              <a:spcAft>
                <a:spcPts val="0"/>
              </a:spcAft>
              <a:buClr>
                <a:schemeClr val="dk1"/>
              </a:buClr>
              <a:buSzPts val="1000"/>
              <a:buFont typeface="Red Hat Display"/>
              <a:buNone/>
              <a:defRPr sz="1000">
                <a:solidFill>
                  <a:schemeClr val="dk1"/>
                </a:solidFill>
                <a:latin typeface="Red Hat Display"/>
                <a:ea typeface="Red Hat Display"/>
                <a:cs typeface="Red Hat Display"/>
                <a:sym typeface="Red Hat Display"/>
              </a:defRPr>
            </a:lvl4pPr>
            <a:lvl5pPr lvl="4" algn="ctr" rtl="0">
              <a:lnSpc>
                <a:spcPct val="100000"/>
              </a:lnSpc>
              <a:spcBef>
                <a:spcPts val="0"/>
              </a:spcBef>
              <a:spcAft>
                <a:spcPts val="0"/>
              </a:spcAft>
              <a:buClr>
                <a:schemeClr val="dk1"/>
              </a:buClr>
              <a:buSzPts val="1000"/>
              <a:buFont typeface="Red Hat Display"/>
              <a:buNone/>
              <a:defRPr sz="1000">
                <a:solidFill>
                  <a:schemeClr val="dk1"/>
                </a:solidFill>
                <a:latin typeface="Red Hat Display"/>
                <a:ea typeface="Red Hat Display"/>
                <a:cs typeface="Red Hat Display"/>
                <a:sym typeface="Red Hat Display"/>
              </a:defRPr>
            </a:lvl5pPr>
            <a:lvl6pPr lvl="5" algn="ctr" rtl="0">
              <a:lnSpc>
                <a:spcPct val="100000"/>
              </a:lnSpc>
              <a:spcBef>
                <a:spcPts val="0"/>
              </a:spcBef>
              <a:spcAft>
                <a:spcPts val="0"/>
              </a:spcAft>
              <a:buClr>
                <a:schemeClr val="dk1"/>
              </a:buClr>
              <a:buSzPts val="1000"/>
              <a:buFont typeface="Red Hat Display"/>
              <a:buNone/>
              <a:defRPr sz="1000">
                <a:solidFill>
                  <a:schemeClr val="dk1"/>
                </a:solidFill>
                <a:latin typeface="Red Hat Display"/>
                <a:ea typeface="Red Hat Display"/>
                <a:cs typeface="Red Hat Display"/>
                <a:sym typeface="Red Hat Display"/>
              </a:defRPr>
            </a:lvl6pPr>
            <a:lvl7pPr lvl="6" algn="ctr" rtl="0">
              <a:lnSpc>
                <a:spcPct val="100000"/>
              </a:lnSpc>
              <a:spcBef>
                <a:spcPts val="0"/>
              </a:spcBef>
              <a:spcAft>
                <a:spcPts val="0"/>
              </a:spcAft>
              <a:buClr>
                <a:schemeClr val="dk1"/>
              </a:buClr>
              <a:buSzPts val="1000"/>
              <a:buFont typeface="Red Hat Display"/>
              <a:buNone/>
              <a:defRPr sz="1000">
                <a:solidFill>
                  <a:schemeClr val="dk1"/>
                </a:solidFill>
                <a:latin typeface="Red Hat Display"/>
                <a:ea typeface="Red Hat Display"/>
                <a:cs typeface="Red Hat Display"/>
                <a:sym typeface="Red Hat Display"/>
              </a:defRPr>
            </a:lvl7pPr>
            <a:lvl8pPr lvl="7" algn="ctr" rtl="0">
              <a:lnSpc>
                <a:spcPct val="100000"/>
              </a:lnSpc>
              <a:spcBef>
                <a:spcPts val="0"/>
              </a:spcBef>
              <a:spcAft>
                <a:spcPts val="0"/>
              </a:spcAft>
              <a:buClr>
                <a:schemeClr val="dk1"/>
              </a:buClr>
              <a:buSzPts val="1000"/>
              <a:buFont typeface="Red Hat Display"/>
              <a:buNone/>
              <a:defRPr sz="1000">
                <a:solidFill>
                  <a:schemeClr val="dk1"/>
                </a:solidFill>
                <a:latin typeface="Red Hat Display"/>
                <a:ea typeface="Red Hat Display"/>
                <a:cs typeface="Red Hat Display"/>
                <a:sym typeface="Red Hat Display"/>
              </a:defRPr>
            </a:lvl8pPr>
            <a:lvl9pPr lvl="8" algn="ctr" rtl="0">
              <a:lnSpc>
                <a:spcPct val="100000"/>
              </a:lnSpc>
              <a:spcBef>
                <a:spcPts val="0"/>
              </a:spcBef>
              <a:spcAft>
                <a:spcPts val="0"/>
              </a:spcAft>
              <a:buClr>
                <a:schemeClr val="dk1"/>
              </a:buClr>
              <a:buSzPts val="1000"/>
              <a:buFont typeface="Red Hat Display"/>
              <a:buNone/>
              <a:defRPr sz="1000">
                <a:solidFill>
                  <a:schemeClr val="dk1"/>
                </a:solidFill>
                <a:latin typeface="Red Hat Display"/>
                <a:ea typeface="Red Hat Display"/>
                <a:cs typeface="Red Hat Display"/>
                <a:sym typeface="Red Hat Display"/>
              </a:defRPr>
            </a:lvl9pPr>
          </a:lstStyle>
          <a:p>
            <a:endParaRPr/>
          </a:p>
        </p:txBody>
      </p:sp>
      <p:sp>
        <p:nvSpPr>
          <p:cNvPr id="395" name="Google Shape;395;p34"/>
          <p:cNvSpPr txBox="1">
            <a:spLocks noGrp="1"/>
          </p:cNvSpPr>
          <p:nvPr>
            <p:ph type="title" idx="15"/>
          </p:nvPr>
        </p:nvSpPr>
        <p:spPr>
          <a:xfrm>
            <a:off x="825850" y="358275"/>
            <a:ext cx="7444800" cy="5184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96" name="Google Shape;396;p34"/>
          <p:cNvSpPr/>
          <p:nvPr/>
        </p:nvSpPr>
        <p:spPr>
          <a:xfrm>
            <a:off x="0" y="0"/>
            <a:ext cx="5817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97" name="Google Shape;397;p34"/>
          <p:cNvCxnSpPr/>
          <p:nvPr/>
        </p:nvCxnSpPr>
        <p:spPr>
          <a:xfrm rot="10800000" flipH="1">
            <a:off x="1843172" y="4817600"/>
            <a:ext cx="2078400" cy="8400"/>
          </a:xfrm>
          <a:prstGeom prst="straightConnector1">
            <a:avLst/>
          </a:prstGeom>
          <a:noFill/>
          <a:ln w="9525" cap="flat" cmpd="sng">
            <a:solidFill>
              <a:schemeClr val="lt1"/>
            </a:solidFill>
            <a:prstDash val="solid"/>
            <a:round/>
            <a:headEnd type="none" w="med" len="med"/>
            <a:tailEnd type="none" w="med" len="med"/>
          </a:ln>
        </p:spPr>
      </p:cxnSp>
      <p:pic>
        <p:nvPicPr>
          <p:cNvPr id="398" name="Google Shape;398;p34"/>
          <p:cNvPicPr preferRelativeResize="0"/>
          <p:nvPr/>
        </p:nvPicPr>
        <p:blipFill>
          <a:blip r:embed="rId2">
            <a:alphaModFix/>
          </a:blip>
          <a:stretch>
            <a:fillRect/>
          </a:stretch>
        </p:blipFill>
        <p:spPr>
          <a:xfrm>
            <a:off x="816322" y="4692957"/>
            <a:ext cx="696402" cy="290401"/>
          </a:xfrm>
          <a:prstGeom prst="rect">
            <a:avLst/>
          </a:prstGeom>
          <a:noFill/>
          <a:ln>
            <a:noFill/>
          </a:ln>
        </p:spPr>
      </p:pic>
      <p:cxnSp>
        <p:nvCxnSpPr>
          <p:cNvPr id="399" name="Google Shape;399;p34"/>
          <p:cNvCxnSpPr/>
          <p:nvPr/>
        </p:nvCxnSpPr>
        <p:spPr>
          <a:xfrm rot="10800000" flipH="1">
            <a:off x="6066297" y="4817600"/>
            <a:ext cx="2078400" cy="8400"/>
          </a:xfrm>
          <a:prstGeom prst="straightConnector1">
            <a:avLst/>
          </a:prstGeom>
          <a:noFill/>
          <a:ln w="9525" cap="flat" cmpd="sng">
            <a:solidFill>
              <a:schemeClr val="lt1"/>
            </a:solidFill>
            <a:prstDash val="solid"/>
            <a:round/>
            <a:headEnd type="none" w="med" len="med"/>
            <a:tailEnd type="none" w="med" len="med"/>
          </a:ln>
        </p:spPr>
      </p:cxnSp>
      <p:sp>
        <p:nvSpPr>
          <p:cNvPr id="400" name="Google Shape;400;p34">
            <a:hlinkClick r:id="" action="ppaction://hlinkshowjump?jump=nextslide"/>
          </p:cNvPr>
          <p:cNvSpPr/>
          <p:nvPr/>
        </p:nvSpPr>
        <p:spPr>
          <a:xfrm rot="5400000" flipH="1">
            <a:off x="8211898" y="4768100"/>
            <a:ext cx="124200" cy="1074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34">
            <a:hlinkClick r:id="" action="ppaction://hlinkshowjump?jump=previousslide"/>
          </p:cNvPr>
          <p:cNvSpPr/>
          <p:nvPr/>
        </p:nvSpPr>
        <p:spPr>
          <a:xfrm rot="-5400000">
            <a:off x="1644346" y="4769300"/>
            <a:ext cx="121200" cy="1050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02" name="Google Shape;402;p34"/>
          <p:cNvPicPr preferRelativeResize="0"/>
          <p:nvPr/>
        </p:nvPicPr>
        <p:blipFill rotWithShape="1">
          <a:blip r:embed="rId3">
            <a:alphaModFix/>
          </a:blip>
          <a:srcRect t="16357" b="16357"/>
          <a:stretch/>
        </p:blipFill>
        <p:spPr>
          <a:xfrm>
            <a:off x="4382947" y="4379331"/>
            <a:ext cx="1345649" cy="526550"/>
          </a:xfrm>
          <a:prstGeom prst="rect">
            <a:avLst/>
          </a:prstGeom>
          <a:noFill/>
          <a:ln>
            <a:noFill/>
          </a:ln>
        </p:spPr>
      </p:pic>
      <p:sp>
        <p:nvSpPr>
          <p:cNvPr id="403" name="Google Shape;403;p34"/>
          <p:cNvSpPr txBox="1"/>
          <p:nvPr/>
        </p:nvSpPr>
        <p:spPr>
          <a:xfrm>
            <a:off x="4104009" y="4820400"/>
            <a:ext cx="1903500"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i="1">
                <a:solidFill>
                  <a:schemeClr val="dk1"/>
                </a:solidFill>
                <a:latin typeface="Inria Serif Light"/>
                <a:ea typeface="Inria Serif Light"/>
                <a:cs typeface="Inria Serif Light"/>
                <a:sym typeface="Inria Serif Light"/>
              </a:rPr>
              <a:t>Linking together for our mission.</a:t>
            </a:r>
            <a:endParaRPr sz="900" i="1">
              <a:solidFill>
                <a:schemeClr val="dk1"/>
              </a:solidFill>
              <a:latin typeface="Inria Serif Light"/>
              <a:ea typeface="Inria Serif Light"/>
              <a:cs typeface="Inria Serif Light"/>
              <a:sym typeface="Inria Serif Light"/>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Numbers and text ">
  <p:cSld name="CUSTOM_5_1_1_1">
    <p:spTree>
      <p:nvGrpSpPr>
        <p:cNvPr id="1" name="Shape 404"/>
        <p:cNvGrpSpPr/>
        <p:nvPr/>
      </p:nvGrpSpPr>
      <p:grpSpPr>
        <a:xfrm>
          <a:off x="0" y="0"/>
          <a:ext cx="0" cy="0"/>
          <a:chOff x="0" y="0"/>
          <a:chExt cx="0" cy="0"/>
        </a:xfrm>
      </p:grpSpPr>
      <p:sp>
        <p:nvSpPr>
          <p:cNvPr id="405" name="Google Shape;405;p35"/>
          <p:cNvSpPr txBox="1">
            <a:spLocks noGrp="1"/>
          </p:cNvSpPr>
          <p:nvPr>
            <p:ph type="subTitle" idx="1"/>
          </p:nvPr>
        </p:nvSpPr>
        <p:spPr>
          <a:xfrm>
            <a:off x="1460950" y="1707075"/>
            <a:ext cx="2801100" cy="4173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600">
                <a:solidFill>
                  <a:schemeClr val="dk1"/>
                </a:solidFill>
                <a:latin typeface="Didact Gothic"/>
                <a:ea typeface="Didact Gothic"/>
                <a:cs typeface="Didact Gothic"/>
                <a:sym typeface="Didact Gothic"/>
              </a:defRPr>
            </a:lvl1pPr>
            <a:lvl2pPr lvl="1" algn="ctr" rtl="0">
              <a:spcBef>
                <a:spcPts val="0"/>
              </a:spcBef>
              <a:spcAft>
                <a:spcPts val="0"/>
              </a:spcAft>
              <a:buNone/>
              <a:defRPr sz="1600">
                <a:solidFill>
                  <a:schemeClr val="dk1"/>
                </a:solidFill>
                <a:latin typeface="Didact Gothic"/>
                <a:ea typeface="Didact Gothic"/>
                <a:cs typeface="Didact Gothic"/>
                <a:sym typeface="Didact Gothic"/>
              </a:defRPr>
            </a:lvl2pPr>
            <a:lvl3pPr lvl="2" algn="ctr" rtl="0">
              <a:spcBef>
                <a:spcPts val="0"/>
              </a:spcBef>
              <a:spcAft>
                <a:spcPts val="0"/>
              </a:spcAft>
              <a:buNone/>
              <a:defRPr sz="1600">
                <a:solidFill>
                  <a:schemeClr val="dk1"/>
                </a:solidFill>
                <a:latin typeface="Didact Gothic"/>
                <a:ea typeface="Didact Gothic"/>
                <a:cs typeface="Didact Gothic"/>
                <a:sym typeface="Didact Gothic"/>
              </a:defRPr>
            </a:lvl3pPr>
            <a:lvl4pPr lvl="3" algn="ctr" rtl="0">
              <a:spcBef>
                <a:spcPts val="0"/>
              </a:spcBef>
              <a:spcAft>
                <a:spcPts val="0"/>
              </a:spcAft>
              <a:buNone/>
              <a:defRPr sz="1600">
                <a:solidFill>
                  <a:schemeClr val="dk1"/>
                </a:solidFill>
                <a:latin typeface="Didact Gothic"/>
                <a:ea typeface="Didact Gothic"/>
                <a:cs typeface="Didact Gothic"/>
                <a:sym typeface="Didact Gothic"/>
              </a:defRPr>
            </a:lvl4pPr>
            <a:lvl5pPr lvl="4" algn="ctr" rtl="0">
              <a:spcBef>
                <a:spcPts val="0"/>
              </a:spcBef>
              <a:spcAft>
                <a:spcPts val="0"/>
              </a:spcAft>
              <a:buNone/>
              <a:defRPr sz="1600">
                <a:solidFill>
                  <a:schemeClr val="dk1"/>
                </a:solidFill>
                <a:latin typeface="Didact Gothic"/>
                <a:ea typeface="Didact Gothic"/>
                <a:cs typeface="Didact Gothic"/>
                <a:sym typeface="Didact Gothic"/>
              </a:defRPr>
            </a:lvl5pPr>
            <a:lvl6pPr lvl="5" algn="ctr" rtl="0">
              <a:spcBef>
                <a:spcPts val="0"/>
              </a:spcBef>
              <a:spcAft>
                <a:spcPts val="0"/>
              </a:spcAft>
              <a:buNone/>
              <a:defRPr sz="1600">
                <a:solidFill>
                  <a:schemeClr val="dk1"/>
                </a:solidFill>
                <a:latin typeface="Didact Gothic"/>
                <a:ea typeface="Didact Gothic"/>
                <a:cs typeface="Didact Gothic"/>
                <a:sym typeface="Didact Gothic"/>
              </a:defRPr>
            </a:lvl6pPr>
            <a:lvl7pPr lvl="6" algn="ctr" rtl="0">
              <a:spcBef>
                <a:spcPts val="0"/>
              </a:spcBef>
              <a:spcAft>
                <a:spcPts val="0"/>
              </a:spcAft>
              <a:buNone/>
              <a:defRPr sz="1600">
                <a:solidFill>
                  <a:schemeClr val="dk1"/>
                </a:solidFill>
                <a:latin typeface="Didact Gothic"/>
                <a:ea typeface="Didact Gothic"/>
                <a:cs typeface="Didact Gothic"/>
                <a:sym typeface="Didact Gothic"/>
              </a:defRPr>
            </a:lvl7pPr>
            <a:lvl8pPr lvl="7" algn="ctr" rtl="0">
              <a:spcBef>
                <a:spcPts val="0"/>
              </a:spcBef>
              <a:spcAft>
                <a:spcPts val="0"/>
              </a:spcAft>
              <a:buNone/>
              <a:defRPr sz="1600">
                <a:solidFill>
                  <a:schemeClr val="dk1"/>
                </a:solidFill>
                <a:latin typeface="Didact Gothic"/>
                <a:ea typeface="Didact Gothic"/>
                <a:cs typeface="Didact Gothic"/>
                <a:sym typeface="Didact Gothic"/>
              </a:defRPr>
            </a:lvl8pPr>
            <a:lvl9pPr lvl="8" algn="ctr" rtl="0">
              <a:spcBef>
                <a:spcPts val="0"/>
              </a:spcBef>
              <a:spcAft>
                <a:spcPts val="0"/>
              </a:spcAft>
              <a:buNone/>
              <a:defRPr sz="1600">
                <a:solidFill>
                  <a:schemeClr val="dk1"/>
                </a:solidFill>
                <a:latin typeface="Didact Gothic"/>
                <a:ea typeface="Didact Gothic"/>
                <a:cs typeface="Didact Gothic"/>
                <a:sym typeface="Didact Gothic"/>
              </a:defRPr>
            </a:lvl9pPr>
          </a:lstStyle>
          <a:p>
            <a:endParaRPr/>
          </a:p>
        </p:txBody>
      </p:sp>
      <p:sp>
        <p:nvSpPr>
          <p:cNvPr id="406" name="Google Shape;406;p35"/>
          <p:cNvSpPr txBox="1">
            <a:spLocks noGrp="1"/>
          </p:cNvSpPr>
          <p:nvPr>
            <p:ph type="title" hasCustomPrompt="1"/>
          </p:nvPr>
        </p:nvSpPr>
        <p:spPr>
          <a:xfrm>
            <a:off x="1726150" y="1087900"/>
            <a:ext cx="2270700" cy="619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r>
              <a:t>xx%</a:t>
            </a:r>
          </a:p>
        </p:txBody>
      </p:sp>
      <p:sp>
        <p:nvSpPr>
          <p:cNvPr id="407" name="Google Shape;407;p35"/>
          <p:cNvSpPr txBox="1">
            <a:spLocks noGrp="1"/>
          </p:cNvSpPr>
          <p:nvPr>
            <p:ph type="subTitle" idx="2"/>
          </p:nvPr>
        </p:nvSpPr>
        <p:spPr>
          <a:xfrm>
            <a:off x="4881950" y="1707075"/>
            <a:ext cx="2801100" cy="4173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600">
                <a:solidFill>
                  <a:schemeClr val="dk1"/>
                </a:solidFill>
                <a:latin typeface="Didact Gothic"/>
                <a:ea typeface="Didact Gothic"/>
                <a:cs typeface="Didact Gothic"/>
                <a:sym typeface="Didact Gothic"/>
              </a:defRPr>
            </a:lvl1pPr>
            <a:lvl2pPr lvl="1" algn="ctr" rtl="0">
              <a:spcBef>
                <a:spcPts val="0"/>
              </a:spcBef>
              <a:spcAft>
                <a:spcPts val="0"/>
              </a:spcAft>
              <a:buNone/>
              <a:defRPr sz="1600">
                <a:solidFill>
                  <a:schemeClr val="dk1"/>
                </a:solidFill>
                <a:latin typeface="Didact Gothic"/>
                <a:ea typeface="Didact Gothic"/>
                <a:cs typeface="Didact Gothic"/>
                <a:sym typeface="Didact Gothic"/>
              </a:defRPr>
            </a:lvl2pPr>
            <a:lvl3pPr lvl="2" algn="ctr" rtl="0">
              <a:spcBef>
                <a:spcPts val="0"/>
              </a:spcBef>
              <a:spcAft>
                <a:spcPts val="0"/>
              </a:spcAft>
              <a:buNone/>
              <a:defRPr sz="1600">
                <a:solidFill>
                  <a:schemeClr val="dk1"/>
                </a:solidFill>
                <a:latin typeface="Didact Gothic"/>
                <a:ea typeface="Didact Gothic"/>
                <a:cs typeface="Didact Gothic"/>
                <a:sym typeface="Didact Gothic"/>
              </a:defRPr>
            </a:lvl3pPr>
            <a:lvl4pPr lvl="3" algn="ctr" rtl="0">
              <a:spcBef>
                <a:spcPts val="0"/>
              </a:spcBef>
              <a:spcAft>
                <a:spcPts val="0"/>
              </a:spcAft>
              <a:buNone/>
              <a:defRPr sz="1600">
                <a:solidFill>
                  <a:schemeClr val="dk1"/>
                </a:solidFill>
                <a:latin typeface="Didact Gothic"/>
                <a:ea typeface="Didact Gothic"/>
                <a:cs typeface="Didact Gothic"/>
                <a:sym typeface="Didact Gothic"/>
              </a:defRPr>
            </a:lvl4pPr>
            <a:lvl5pPr lvl="4" algn="ctr" rtl="0">
              <a:spcBef>
                <a:spcPts val="0"/>
              </a:spcBef>
              <a:spcAft>
                <a:spcPts val="0"/>
              </a:spcAft>
              <a:buNone/>
              <a:defRPr sz="1600">
                <a:solidFill>
                  <a:schemeClr val="dk1"/>
                </a:solidFill>
                <a:latin typeface="Didact Gothic"/>
                <a:ea typeface="Didact Gothic"/>
                <a:cs typeface="Didact Gothic"/>
                <a:sym typeface="Didact Gothic"/>
              </a:defRPr>
            </a:lvl5pPr>
            <a:lvl6pPr lvl="5" algn="ctr" rtl="0">
              <a:spcBef>
                <a:spcPts val="0"/>
              </a:spcBef>
              <a:spcAft>
                <a:spcPts val="0"/>
              </a:spcAft>
              <a:buNone/>
              <a:defRPr sz="1600">
                <a:solidFill>
                  <a:schemeClr val="dk1"/>
                </a:solidFill>
                <a:latin typeface="Didact Gothic"/>
                <a:ea typeface="Didact Gothic"/>
                <a:cs typeface="Didact Gothic"/>
                <a:sym typeface="Didact Gothic"/>
              </a:defRPr>
            </a:lvl6pPr>
            <a:lvl7pPr lvl="6" algn="ctr" rtl="0">
              <a:spcBef>
                <a:spcPts val="0"/>
              </a:spcBef>
              <a:spcAft>
                <a:spcPts val="0"/>
              </a:spcAft>
              <a:buNone/>
              <a:defRPr sz="1600">
                <a:solidFill>
                  <a:schemeClr val="dk1"/>
                </a:solidFill>
                <a:latin typeface="Didact Gothic"/>
                <a:ea typeface="Didact Gothic"/>
                <a:cs typeface="Didact Gothic"/>
                <a:sym typeface="Didact Gothic"/>
              </a:defRPr>
            </a:lvl7pPr>
            <a:lvl8pPr lvl="7" algn="ctr" rtl="0">
              <a:spcBef>
                <a:spcPts val="0"/>
              </a:spcBef>
              <a:spcAft>
                <a:spcPts val="0"/>
              </a:spcAft>
              <a:buNone/>
              <a:defRPr sz="1600">
                <a:solidFill>
                  <a:schemeClr val="dk1"/>
                </a:solidFill>
                <a:latin typeface="Didact Gothic"/>
                <a:ea typeface="Didact Gothic"/>
                <a:cs typeface="Didact Gothic"/>
                <a:sym typeface="Didact Gothic"/>
              </a:defRPr>
            </a:lvl8pPr>
            <a:lvl9pPr lvl="8" algn="ctr" rtl="0">
              <a:spcBef>
                <a:spcPts val="0"/>
              </a:spcBef>
              <a:spcAft>
                <a:spcPts val="0"/>
              </a:spcAft>
              <a:buNone/>
              <a:defRPr sz="1600">
                <a:solidFill>
                  <a:schemeClr val="dk1"/>
                </a:solidFill>
                <a:latin typeface="Didact Gothic"/>
                <a:ea typeface="Didact Gothic"/>
                <a:cs typeface="Didact Gothic"/>
                <a:sym typeface="Didact Gothic"/>
              </a:defRPr>
            </a:lvl9pPr>
          </a:lstStyle>
          <a:p>
            <a:endParaRPr/>
          </a:p>
        </p:txBody>
      </p:sp>
      <p:sp>
        <p:nvSpPr>
          <p:cNvPr id="408" name="Google Shape;408;p35"/>
          <p:cNvSpPr txBox="1">
            <a:spLocks noGrp="1"/>
          </p:cNvSpPr>
          <p:nvPr>
            <p:ph type="title" idx="3" hasCustomPrompt="1"/>
          </p:nvPr>
        </p:nvSpPr>
        <p:spPr>
          <a:xfrm>
            <a:off x="5147150" y="1087900"/>
            <a:ext cx="2270700" cy="619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r>
              <a:t>xx%</a:t>
            </a:r>
          </a:p>
        </p:txBody>
      </p:sp>
      <p:sp>
        <p:nvSpPr>
          <p:cNvPr id="409" name="Google Shape;409;p35"/>
          <p:cNvSpPr txBox="1">
            <a:spLocks noGrp="1"/>
          </p:cNvSpPr>
          <p:nvPr>
            <p:ph type="subTitle" idx="4"/>
          </p:nvPr>
        </p:nvSpPr>
        <p:spPr>
          <a:xfrm>
            <a:off x="1460950" y="3525225"/>
            <a:ext cx="2801100" cy="4173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600">
                <a:solidFill>
                  <a:schemeClr val="dk1"/>
                </a:solidFill>
                <a:latin typeface="Didact Gothic"/>
                <a:ea typeface="Didact Gothic"/>
                <a:cs typeface="Didact Gothic"/>
                <a:sym typeface="Didact Gothic"/>
              </a:defRPr>
            </a:lvl1pPr>
            <a:lvl2pPr lvl="1" algn="ctr" rtl="0">
              <a:spcBef>
                <a:spcPts val="0"/>
              </a:spcBef>
              <a:spcAft>
                <a:spcPts val="0"/>
              </a:spcAft>
              <a:buNone/>
              <a:defRPr sz="1600">
                <a:solidFill>
                  <a:schemeClr val="dk1"/>
                </a:solidFill>
                <a:latin typeface="Didact Gothic"/>
                <a:ea typeface="Didact Gothic"/>
                <a:cs typeface="Didact Gothic"/>
                <a:sym typeface="Didact Gothic"/>
              </a:defRPr>
            </a:lvl2pPr>
            <a:lvl3pPr lvl="2" algn="ctr" rtl="0">
              <a:spcBef>
                <a:spcPts val="0"/>
              </a:spcBef>
              <a:spcAft>
                <a:spcPts val="0"/>
              </a:spcAft>
              <a:buNone/>
              <a:defRPr sz="1600">
                <a:solidFill>
                  <a:schemeClr val="dk1"/>
                </a:solidFill>
                <a:latin typeface="Didact Gothic"/>
                <a:ea typeface="Didact Gothic"/>
                <a:cs typeface="Didact Gothic"/>
                <a:sym typeface="Didact Gothic"/>
              </a:defRPr>
            </a:lvl3pPr>
            <a:lvl4pPr lvl="3" algn="ctr" rtl="0">
              <a:spcBef>
                <a:spcPts val="0"/>
              </a:spcBef>
              <a:spcAft>
                <a:spcPts val="0"/>
              </a:spcAft>
              <a:buNone/>
              <a:defRPr sz="1600">
                <a:solidFill>
                  <a:schemeClr val="dk1"/>
                </a:solidFill>
                <a:latin typeface="Didact Gothic"/>
                <a:ea typeface="Didact Gothic"/>
                <a:cs typeface="Didact Gothic"/>
                <a:sym typeface="Didact Gothic"/>
              </a:defRPr>
            </a:lvl4pPr>
            <a:lvl5pPr lvl="4" algn="ctr" rtl="0">
              <a:spcBef>
                <a:spcPts val="0"/>
              </a:spcBef>
              <a:spcAft>
                <a:spcPts val="0"/>
              </a:spcAft>
              <a:buNone/>
              <a:defRPr sz="1600">
                <a:solidFill>
                  <a:schemeClr val="dk1"/>
                </a:solidFill>
                <a:latin typeface="Didact Gothic"/>
                <a:ea typeface="Didact Gothic"/>
                <a:cs typeface="Didact Gothic"/>
                <a:sym typeface="Didact Gothic"/>
              </a:defRPr>
            </a:lvl5pPr>
            <a:lvl6pPr lvl="5" algn="ctr" rtl="0">
              <a:spcBef>
                <a:spcPts val="0"/>
              </a:spcBef>
              <a:spcAft>
                <a:spcPts val="0"/>
              </a:spcAft>
              <a:buNone/>
              <a:defRPr sz="1600">
                <a:solidFill>
                  <a:schemeClr val="dk1"/>
                </a:solidFill>
                <a:latin typeface="Didact Gothic"/>
                <a:ea typeface="Didact Gothic"/>
                <a:cs typeface="Didact Gothic"/>
                <a:sym typeface="Didact Gothic"/>
              </a:defRPr>
            </a:lvl6pPr>
            <a:lvl7pPr lvl="6" algn="ctr" rtl="0">
              <a:spcBef>
                <a:spcPts val="0"/>
              </a:spcBef>
              <a:spcAft>
                <a:spcPts val="0"/>
              </a:spcAft>
              <a:buNone/>
              <a:defRPr sz="1600">
                <a:solidFill>
                  <a:schemeClr val="dk1"/>
                </a:solidFill>
                <a:latin typeface="Didact Gothic"/>
                <a:ea typeface="Didact Gothic"/>
                <a:cs typeface="Didact Gothic"/>
                <a:sym typeface="Didact Gothic"/>
              </a:defRPr>
            </a:lvl7pPr>
            <a:lvl8pPr lvl="7" algn="ctr" rtl="0">
              <a:spcBef>
                <a:spcPts val="0"/>
              </a:spcBef>
              <a:spcAft>
                <a:spcPts val="0"/>
              </a:spcAft>
              <a:buNone/>
              <a:defRPr sz="1600">
                <a:solidFill>
                  <a:schemeClr val="dk1"/>
                </a:solidFill>
                <a:latin typeface="Didact Gothic"/>
                <a:ea typeface="Didact Gothic"/>
                <a:cs typeface="Didact Gothic"/>
                <a:sym typeface="Didact Gothic"/>
              </a:defRPr>
            </a:lvl8pPr>
            <a:lvl9pPr lvl="8" algn="ctr" rtl="0">
              <a:spcBef>
                <a:spcPts val="0"/>
              </a:spcBef>
              <a:spcAft>
                <a:spcPts val="0"/>
              </a:spcAft>
              <a:buNone/>
              <a:defRPr sz="1600">
                <a:solidFill>
                  <a:schemeClr val="dk1"/>
                </a:solidFill>
                <a:latin typeface="Didact Gothic"/>
                <a:ea typeface="Didact Gothic"/>
                <a:cs typeface="Didact Gothic"/>
                <a:sym typeface="Didact Gothic"/>
              </a:defRPr>
            </a:lvl9pPr>
          </a:lstStyle>
          <a:p>
            <a:endParaRPr/>
          </a:p>
        </p:txBody>
      </p:sp>
      <p:sp>
        <p:nvSpPr>
          <p:cNvPr id="410" name="Google Shape;410;p35"/>
          <p:cNvSpPr txBox="1">
            <a:spLocks noGrp="1"/>
          </p:cNvSpPr>
          <p:nvPr>
            <p:ph type="title" idx="5" hasCustomPrompt="1"/>
          </p:nvPr>
        </p:nvSpPr>
        <p:spPr>
          <a:xfrm>
            <a:off x="1726150" y="2906050"/>
            <a:ext cx="2270700" cy="619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r>
              <a:t>xx%</a:t>
            </a:r>
          </a:p>
        </p:txBody>
      </p:sp>
      <p:sp>
        <p:nvSpPr>
          <p:cNvPr id="411" name="Google Shape;411;p35"/>
          <p:cNvSpPr txBox="1">
            <a:spLocks noGrp="1"/>
          </p:cNvSpPr>
          <p:nvPr>
            <p:ph type="subTitle" idx="6"/>
          </p:nvPr>
        </p:nvSpPr>
        <p:spPr>
          <a:xfrm>
            <a:off x="4881950" y="3525225"/>
            <a:ext cx="2801100" cy="4173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600">
                <a:solidFill>
                  <a:schemeClr val="dk1"/>
                </a:solidFill>
                <a:latin typeface="Didact Gothic"/>
                <a:ea typeface="Didact Gothic"/>
                <a:cs typeface="Didact Gothic"/>
                <a:sym typeface="Didact Gothic"/>
              </a:defRPr>
            </a:lvl1pPr>
            <a:lvl2pPr lvl="1" algn="ctr" rtl="0">
              <a:spcBef>
                <a:spcPts val="0"/>
              </a:spcBef>
              <a:spcAft>
                <a:spcPts val="0"/>
              </a:spcAft>
              <a:buNone/>
              <a:defRPr sz="1600">
                <a:solidFill>
                  <a:schemeClr val="dk1"/>
                </a:solidFill>
                <a:latin typeface="Didact Gothic"/>
                <a:ea typeface="Didact Gothic"/>
                <a:cs typeface="Didact Gothic"/>
                <a:sym typeface="Didact Gothic"/>
              </a:defRPr>
            </a:lvl2pPr>
            <a:lvl3pPr lvl="2" algn="ctr" rtl="0">
              <a:spcBef>
                <a:spcPts val="0"/>
              </a:spcBef>
              <a:spcAft>
                <a:spcPts val="0"/>
              </a:spcAft>
              <a:buNone/>
              <a:defRPr sz="1600">
                <a:solidFill>
                  <a:schemeClr val="dk1"/>
                </a:solidFill>
                <a:latin typeface="Didact Gothic"/>
                <a:ea typeface="Didact Gothic"/>
                <a:cs typeface="Didact Gothic"/>
                <a:sym typeface="Didact Gothic"/>
              </a:defRPr>
            </a:lvl3pPr>
            <a:lvl4pPr lvl="3" algn="ctr" rtl="0">
              <a:spcBef>
                <a:spcPts val="0"/>
              </a:spcBef>
              <a:spcAft>
                <a:spcPts val="0"/>
              </a:spcAft>
              <a:buNone/>
              <a:defRPr sz="1600">
                <a:solidFill>
                  <a:schemeClr val="dk1"/>
                </a:solidFill>
                <a:latin typeface="Didact Gothic"/>
                <a:ea typeface="Didact Gothic"/>
                <a:cs typeface="Didact Gothic"/>
                <a:sym typeface="Didact Gothic"/>
              </a:defRPr>
            </a:lvl4pPr>
            <a:lvl5pPr lvl="4" algn="ctr" rtl="0">
              <a:spcBef>
                <a:spcPts val="0"/>
              </a:spcBef>
              <a:spcAft>
                <a:spcPts val="0"/>
              </a:spcAft>
              <a:buNone/>
              <a:defRPr sz="1600">
                <a:solidFill>
                  <a:schemeClr val="dk1"/>
                </a:solidFill>
                <a:latin typeface="Didact Gothic"/>
                <a:ea typeface="Didact Gothic"/>
                <a:cs typeface="Didact Gothic"/>
                <a:sym typeface="Didact Gothic"/>
              </a:defRPr>
            </a:lvl5pPr>
            <a:lvl6pPr lvl="5" algn="ctr" rtl="0">
              <a:spcBef>
                <a:spcPts val="0"/>
              </a:spcBef>
              <a:spcAft>
                <a:spcPts val="0"/>
              </a:spcAft>
              <a:buNone/>
              <a:defRPr sz="1600">
                <a:solidFill>
                  <a:schemeClr val="dk1"/>
                </a:solidFill>
                <a:latin typeface="Didact Gothic"/>
                <a:ea typeface="Didact Gothic"/>
                <a:cs typeface="Didact Gothic"/>
                <a:sym typeface="Didact Gothic"/>
              </a:defRPr>
            </a:lvl6pPr>
            <a:lvl7pPr lvl="6" algn="ctr" rtl="0">
              <a:spcBef>
                <a:spcPts val="0"/>
              </a:spcBef>
              <a:spcAft>
                <a:spcPts val="0"/>
              </a:spcAft>
              <a:buNone/>
              <a:defRPr sz="1600">
                <a:solidFill>
                  <a:schemeClr val="dk1"/>
                </a:solidFill>
                <a:latin typeface="Didact Gothic"/>
                <a:ea typeface="Didact Gothic"/>
                <a:cs typeface="Didact Gothic"/>
                <a:sym typeface="Didact Gothic"/>
              </a:defRPr>
            </a:lvl7pPr>
            <a:lvl8pPr lvl="7" algn="ctr" rtl="0">
              <a:spcBef>
                <a:spcPts val="0"/>
              </a:spcBef>
              <a:spcAft>
                <a:spcPts val="0"/>
              </a:spcAft>
              <a:buNone/>
              <a:defRPr sz="1600">
                <a:solidFill>
                  <a:schemeClr val="dk1"/>
                </a:solidFill>
                <a:latin typeface="Didact Gothic"/>
                <a:ea typeface="Didact Gothic"/>
                <a:cs typeface="Didact Gothic"/>
                <a:sym typeface="Didact Gothic"/>
              </a:defRPr>
            </a:lvl8pPr>
            <a:lvl9pPr lvl="8" algn="ctr" rtl="0">
              <a:spcBef>
                <a:spcPts val="0"/>
              </a:spcBef>
              <a:spcAft>
                <a:spcPts val="0"/>
              </a:spcAft>
              <a:buNone/>
              <a:defRPr sz="1600">
                <a:solidFill>
                  <a:schemeClr val="dk1"/>
                </a:solidFill>
                <a:latin typeface="Didact Gothic"/>
                <a:ea typeface="Didact Gothic"/>
                <a:cs typeface="Didact Gothic"/>
                <a:sym typeface="Didact Gothic"/>
              </a:defRPr>
            </a:lvl9pPr>
          </a:lstStyle>
          <a:p>
            <a:endParaRPr/>
          </a:p>
        </p:txBody>
      </p:sp>
      <p:sp>
        <p:nvSpPr>
          <p:cNvPr id="412" name="Google Shape;412;p35"/>
          <p:cNvSpPr txBox="1">
            <a:spLocks noGrp="1"/>
          </p:cNvSpPr>
          <p:nvPr>
            <p:ph type="title" idx="7" hasCustomPrompt="1"/>
          </p:nvPr>
        </p:nvSpPr>
        <p:spPr>
          <a:xfrm>
            <a:off x="5147150" y="2906050"/>
            <a:ext cx="2270700" cy="619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r>
              <a:t>xx%</a:t>
            </a:r>
          </a:p>
        </p:txBody>
      </p:sp>
      <p:grpSp>
        <p:nvGrpSpPr>
          <p:cNvPr id="413" name="Google Shape;413;p35"/>
          <p:cNvGrpSpPr/>
          <p:nvPr/>
        </p:nvGrpSpPr>
        <p:grpSpPr>
          <a:xfrm>
            <a:off x="0" y="0"/>
            <a:ext cx="9143975" cy="5143500"/>
            <a:chOff x="0" y="0"/>
            <a:chExt cx="9143975" cy="5143500"/>
          </a:xfrm>
        </p:grpSpPr>
        <p:sp>
          <p:nvSpPr>
            <p:cNvPr id="414" name="Google Shape;414;p35"/>
            <p:cNvSpPr/>
            <p:nvPr/>
          </p:nvSpPr>
          <p:spPr>
            <a:xfrm>
              <a:off x="8562275" y="0"/>
              <a:ext cx="5817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35"/>
            <p:cNvSpPr/>
            <p:nvPr/>
          </p:nvSpPr>
          <p:spPr>
            <a:xfrm>
              <a:off x="0" y="0"/>
              <a:ext cx="5817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416" name="Google Shape;416;p35"/>
          <p:cNvCxnSpPr/>
          <p:nvPr/>
        </p:nvCxnSpPr>
        <p:spPr>
          <a:xfrm rot="10800000" flipH="1">
            <a:off x="1843159" y="4817600"/>
            <a:ext cx="2078400" cy="8400"/>
          </a:xfrm>
          <a:prstGeom prst="straightConnector1">
            <a:avLst/>
          </a:prstGeom>
          <a:noFill/>
          <a:ln w="9525" cap="flat" cmpd="sng">
            <a:solidFill>
              <a:schemeClr val="lt1"/>
            </a:solidFill>
            <a:prstDash val="solid"/>
            <a:round/>
            <a:headEnd type="none" w="med" len="med"/>
            <a:tailEnd type="none" w="med" len="med"/>
          </a:ln>
        </p:spPr>
      </p:cxnSp>
      <p:pic>
        <p:nvPicPr>
          <p:cNvPr id="417" name="Google Shape;417;p35"/>
          <p:cNvPicPr preferRelativeResize="0"/>
          <p:nvPr/>
        </p:nvPicPr>
        <p:blipFill>
          <a:blip r:embed="rId2">
            <a:alphaModFix/>
          </a:blip>
          <a:stretch>
            <a:fillRect/>
          </a:stretch>
        </p:blipFill>
        <p:spPr>
          <a:xfrm>
            <a:off x="816309" y="4692957"/>
            <a:ext cx="696402" cy="290401"/>
          </a:xfrm>
          <a:prstGeom prst="rect">
            <a:avLst/>
          </a:prstGeom>
          <a:noFill/>
          <a:ln>
            <a:noFill/>
          </a:ln>
        </p:spPr>
      </p:pic>
      <p:cxnSp>
        <p:nvCxnSpPr>
          <p:cNvPr id="418" name="Google Shape;418;p35"/>
          <p:cNvCxnSpPr/>
          <p:nvPr/>
        </p:nvCxnSpPr>
        <p:spPr>
          <a:xfrm rot="10800000" flipH="1">
            <a:off x="6066284" y="4817600"/>
            <a:ext cx="2078400" cy="8400"/>
          </a:xfrm>
          <a:prstGeom prst="straightConnector1">
            <a:avLst/>
          </a:prstGeom>
          <a:noFill/>
          <a:ln w="9525" cap="flat" cmpd="sng">
            <a:solidFill>
              <a:schemeClr val="lt1"/>
            </a:solidFill>
            <a:prstDash val="solid"/>
            <a:round/>
            <a:headEnd type="none" w="med" len="med"/>
            <a:tailEnd type="none" w="med" len="med"/>
          </a:ln>
        </p:spPr>
      </p:cxnSp>
      <p:sp>
        <p:nvSpPr>
          <p:cNvPr id="419" name="Google Shape;419;p35">
            <a:hlinkClick r:id="" action="ppaction://hlinkshowjump?jump=nextslide"/>
          </p:cNvPr>
          <p:cNvSpPr/>
          <p:nvPr/>
        </p:nvSpPr>
        <p:spPr>
          <a:xfrm rot="5400000" flipH="1">
            <a:off x="8211885" y="4768100"/>
            <a:ext cx="124200" cy="1074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35">
            <a:hlinkClick r:id="" action="ppaction://hlinkshowjump?jump=previousslide"/>
          </p:cNvPr>
          <p:cNvSpPr/>
          <p:nvPr/>
        </p:nvSpPr>
        <p:spPr>
          <a:xfrm rot="-5400000">
            <a:off x="1644334" y="4769300"/>
            <a:ext cx="121200" cy="1050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21" name="Google Shape;421;p35"/>
          <p:cNvPicPr preferRelativeResize="0"/>
          <p:nvPr/>
        </p:nvPicPr>
        <p:blipFill rotWithShape="1">
          <a:blip r:embed="rId3">
            <a:alphaModFix/>
          </a:blip>
          <a:srcRect t="16357" b="16357"/>
          <a:stretch/>
        </p:blipFill>
        <p:spPr>
          <a:xfrm>
            <a:off x="4382934" y="4379331"/>
            <a:ext cx="1345649" cy="526550"/>
          </a:xfrm>
          <a:prstGeom prst="rect">
            <a:avLst/>
          </a:prstGeom>
          <a:noFill/>
          <a:ln>
            <a:noFill/>
          </a:ln>
        </p:spPr>
      </p:pic>
      <p:sp>
        <p:nvSpPr>
          <p:cNvPr id="422" name="Google Shape;422;p35"/>
          <p:cNvSpPr txBox="1"/>
          <p:nvPr/>
        </p:nvSpPr>
        <p:spPr>
          <a:xfrm>
            <a:off x="4103997" y="4820400"/>
            <a:ext cx="1903500"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i="1">
                <a:solidFill>
                  <a:schemeClr val="dk1"/>
                </a:solidFill>
                <a:latin typeface="Inria Serif Light"/>
                <a:ea typeface="Inria Serif Light"/>
                <a:cs typeface="Inria Serif Light"/>
                <a:sym typeface="Inria Serif Light"/>
              </a:rPr>
              <a:t>Linking together for our mission.</a:t>
            </a:r>
            <a:endParaRPr sz="900" i="1">
              <a:solidFill>
                <a:schemeClr val="dk1"/>
              </a:solidFill>
              <a:latin typeface="Inria Serif Light"/>
              <a:ea typeface="Inria Serif Light"/>
              <a:cs typeface="Inria Serif Light"/>
              <a:sym typeface="Inria Serif Light"/>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hanks">
  <p:cSld name="OBJECT_1_1_1">
    <p:spTree>
      <p:nvGrpSpPr>
        <p:cNvPr id="1" name="Shape 423"/>
        <p:cNvGrpSpPr/>
        <p:nvPr/>
      </p:nvGrpSpPr>
      <p:grpSpPr>
        <a:xfrm>
          <a:off x="0" y="0"/>
          <a:ext cx="0" cy="0"/>
          <a:chOff x="0" y="0"/>
          <a:chExt cx="0" cy="0"/>
        </a:xfrm>
      </p:grpSpPr>
      <p:sp>
        <p:nvSpPr>
          <p:cNvPr id="424" name="Google Shape;424;p36"/>
          <p:cNvSpPr txBox="1">
            <a:spLocks noGrp="1"/>
          </p:cNvSpPr>
          <p:nvPr>
            <p:ph type="title"/>
          </p:nvPr>
        </p:nvSpPr>
        <p:spPr>
          <a:xfrm>
            <a:off x="2445300" y="468425"/>
            <a:ext cx="4253400" cy="1276500"/>
          </a:xfrm>
          <a:prstGeom prst="rect">
            <a:avLst/>
          </a:prstGeom>
          <a:noFill/>
          <a:ln>
            <a:noFill/>
          </a:ln>
        </p:spPr>
        <p:txBody>
          <a:bodyPr spcFirstLastPara="1" wrap="square" lIns="0" tIns="0" rIns="0" bIns="0" anchor="t" anchorCtr="0">
            <a:noAutofit/>
          </a:bodyPr>
          <a:lstStyle>
            <a:lvl1pPr lvl="0" rtl="0">
              <a:spcBef>
                <a:spcPts val="0"/>
              </a:spcBef>
              <a:spcAft>
                <a:spcPts val="0"/>
              </a:spcAft>
              <a:buSzPts val="3300"/>
              <a:buNone/>
              <a:defRPr sz="9600" i="0"/>
            </a:lvl1pPr>
            <a:lvl2pPr lvl="1" rtl="0">
              <a:spcBef>
                <a:spcPts val="0"/>
              </a:spcBef>
              <a:spcAft>
                <a:spcPts val="0"/>
              </a:spcAft>
              <a:buSzPts val="3300"/>
              <a:buNone/>
              <a:defRPr sz="3300"/>
            </a:lvl2pPr>
            <a:lvl3pPr lvl="2" rtl="0">
              <a:spcBef>
                <a:spcPts val="0"/>
              </a:spcBef>
              <a:spcAft>
                <a:spcPts val="0"/>
              </a:spcAft>
              <a:buSzPts val="3300"/>
              <a:buNone/>
              <a:defRPr sz="3300"/>
            </a:lvl3pPr>
            <a:lvl4pPr lvl="3" rtl="0">
              <a:spcBef>
                <a:spcPts val="0"/>
              </a:spcBef>
              <a:spcAft>
                <a:spcPts val="0"/>
              </a:spcAft>
              <a:buSzPts val="3300"/>
              <a:buNone/>
              <a:defRPr sz="3300"/>
            </a:lvl4pPr>
            <a:lvl5pPr lvl="4" rtl="0">
              <a:spcBef>
                <a:spcPts val="0"/>
              </a:spcBef>
              <a:spcAft>
                <a:spcPts val="0"/>
              </a:spcAft>
              <a:buSzPts val="3300"/>
              <a:buNone/>
              <a:defRPr sz="3300"/>
            </a:lvl5pPr>
            <a:lvl6pPr lvl="5" rtl="0">
              <a:spcBef>
                <a:spcPts val="0"/>
              </a:spcBef>
              <a:spcAft>
                <a:spcPts val="0"/>
              </a:spcAft>
              <a:buSzPts val="3300"/>
              <a:buNone/>
              <a:defRPr sz="3300"/>
            </a:lvl6pPr>
            <a:lvl7pPr lvl="6" rtl="0">
              <a:spcBef>
                <a:spcPts val="0"/>
              </a:spcBef>
              <a:spcAft>
                <a:spcPts val="0"/>
              </a:spcAft>
              <a:buSzPts val="3300"/>
              <a:buNone/>
              <a:defRPr sz="3300"/>
            </a:lvl7pPr>
            <a:lvl8pPr lvl="7" rtl="0">
              <a:spcBef>
                <a:spcPts val="0"/>
              </a:spcBef>
              <a:spcAft>
                <a:spcPts val="0"/>
              </a:spcAft>
              <a:buSzPts val="3300"/>
              <a:buNone/>
              <a:defRPr sz="3300"/>
            </a:lvl8pPr>
            <a:lvl9pPr lvl="8" rtl="0">
              <a:spcBef>
                <a:spcPts val="0"/>
              </a:spcBef>
              <a:spcAft>
                <a:spcPts val="0"/>
              </a:spcAft>
              <a:buSzPts val="3300"/>
              <a:buNone/>
              <a:defRPr sz="3300"/>
            </a:lvl9pPr>
          </a:lstStyle>
          <a:p>
            <a:endParaRPr/>
          </a:p>
        </p:txBody>
      </p:sp>
      <p:sp>
        <p:nvSpPr>
          <p:cNvPr id="425" name="Google Shape;425;p36"/>
          <p:cNvSpPr txBox="1">
            <a:spLocks noGrp="1"/>
          </p:cNvSpPr>
          <p:nvPr>
            <p:ph type="subTitle" idx="1"/>
          </p:nvPr>
        </p:nvSpPr>
        <p:spPr>
          <a:xfrm>
            <a:off x="2919450" y="2411263"/>
            <a:ext cx="3305100" cy="9099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400">
                <a:solidFill>
                  <a:schemeClr val="dk1"/>
                </a:solidFill>
                <a:latin typeface="Barlow"/>
                <a:ea typeface="Barlow"/>
                <a:cs typeface="Barlow"/>
                <a:sym typeface="Barlow"/>
              </a:defRPr>
            </a:lvl1pPr>
            <a:lvl2pPr lvl="1" algn="ctr" rtl="0">
              <a:spcBef>
                <a:spcPts val="0"/>
              </a:spcBef>
              <a:spcAft>
                <a:spcPts val="0"/>
              </a:spcAft>
              <a:buNone/>
              <a:defRPr sz="1400">
                <a:solidFill>
                  <a:schemeClr val="dk1"/>
                </a:solidFill>
                <a:latin typeface="Barlow"/>
                <a:ea typeface="Barlow"/>
                <a:cs typeface="Barlow"/>
                <a:sym typeface="Barlow"/>
              </a:defRPr>
            </a:lvl2pPr>
            <a:lvl3pPr lvl="2" algn="ctr" rtl="0">
              <a:spcBef>
                <a:spcPts val="0"/>
              </a:spcBef>
              <a:spcAft>
                <a:spcPts val="0"/>
              </a:spcAft>
              <a:buNone/>
              <a:defRPr sz="1400">
                <a:solidFill>
                  <a:schemeClr val="dk1"/>
                </a:solidFill>
                <a:latin typeface="Barlow"/>
                <a:ea typeface="Barlow"/>
                <a:cs typeface="Barlow"/>
                <a:sym typeface="Barlow"/>
              </a:defRPr>
            </a:lvl3pPr>
            <a:lvl4pPr lvl="3" algn="ctr" rtl="0">
              <a:spcBef>
                <a:spcPts val="0"/>
              </a:spcBef>
              <a:spcAft>
                <a:spcPts val="0"/>
              </a:spcAft>
              <a:buNone/>
              <a:defRPr sz="1400">
                <a:solidFill>
                  <a:schemeClr val="dk1"/>
                </a:solidFill>
                <a:latin typeface="Barlow"/>
                <a:ea typeface="Barlow"/>
                <a:cs typeface="Barlow"/>
                <a:sym typeface="Barlow"/>
              </a:defRPr>
            </a:lvl4pPr>
            <a:lvl5pPr lvl="4" algn="ctr" rtl="0">
              <a:spcBef>
                <a:spcPts val="0"/>
              </a:spcBef>
              <a:spcAft>
                <a:spcPts val="0"/>
              </a:spcAft>
              <a:buNone/>
              <a:defRPr sz="1400">
                <a:solidFill>
                  <a:schemeClr val="dk1"/>
                </a:solidFill>
                <a:latin typeface="Barlow"/>
                <a:ea typeface="Barlow"/>
                <a:cs typeface="Barlow"/>
                <a:sym typeface="Barlow"/>
              </a:defRPr>
            </a:lvl5pPr>
            <a:lvl6pPr lvl="5" algn="ctr" rtl="0">
              <a:spcBef>
                <a:spcPts val="0"/>
              </a:spcBef>
              <a:spcAft>
                <a:spcPts val="0"/>
              </a:spcAft>
              <a:buNone/>
              <a:defRPr sz="1400">
                <a:solidFill>
                  <a:schemeClr val="dk1"/>
                </a:solidFill>
                <a:latin typeface="Barlow"/>
                <a:ea typeface="Barlow"/>
                <a:cs typeface="Barlow"/>
                <a:sym typeface="Barlow"/>
              </a:defRPr>
            </a:lvl6pPr>
            <a:lvl7pPr lvl="6" algn="ctr" rtl="0">
              <a:spcBef>
                <a:spcPts val="0"/>
              </a:spcBef>
              <a:spcAft>
                <a:spcPts val="0"/>
              </a:spcAft>
              <a:buNone/>
              <a:defRPr sz="1400">
                <a:solidFill>
                  <a:schemeClr val="dk1"/>
                </a:solidFill>
                <a:latin typeface="Barlow"/>
                <a:ea typeface="Barlow"/>
                <a:cs typeface="Barlow"/>
                <a:sym typeface="Barlow"/>
              </a:defRPr>
            </a:lvl7pPr>
            <a:lvl8pPr lvl="7" algn="ctr" rtl="0">
              <a:spcBef>
                <a:spcPts val="0"/>
              </a:spcBef>
              <a:spcAft>
                <a:spcPts val="0"/>
              </a:spcAft>
              <a:buNone/>
              <a:defRPr sz="1400">
                <a:solidFill>
                  <a:schemeClr val="dk1"/>
                </a:solidFill>
                <a:latin typeface="Barlow"/>
                <a:ea typeface="Barlow"/>
                <a:cs typeface="Barlow"/>
                <a:sym typeface="Barlow"/>
              </a:defRPr>
            </a:lvl8pPr>
            <a:lvl9pPr lvl="8" algn="ctr" rtl="0">
              <a:spcBef>
                <a:spcPts val="0"/>
              </a:spcBef>
              <a:spcAft>
                <a:spcPts val="0"/>
              </a:spcAft>
              <a:buNone/>
              <a:defRPr sz="1400">
                <a:solidFill>
                  <a:schemeClr val="dk1"/>
                </a:solidFill>
                <a:latin typeface="Barlow"/>
                <a:ea typeface="Barlow"/>
                <a:cs typeface="Barlow"/>
                <a:sym typeface="Barlow"/>
              </a:defRPr>
            </a:lvl9pPr>
          </a:lstStyle>
          <a:p>
            <a:endParaRPr/>
          </a:p>
        </p:txBody>
      </p:sp>
      <p:sp>
        <p:nvSpPr>
          <p:cNvPr id="426" name="Google Shape;426;p36"/>
          <p:cNvSpPr txBox="1">
            <a:spLocks noGrp="1"/>
          </p:cNvSpPr>
          <p:nvPr>
            <p:ph type="subTitle" idx="2"/>
          </p:nvPr>
        </p:nvSpPr>
        <p:spPr>
          <a:xfrm>
            <a:off x="2607600" y="4088100"/>
            <a:ext cx="3928800" cy="319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200" b="1">
                <a:solidFill>
                  <a:schemeClr val="dk1"/>
                </a:solidFill>
                <a:latin typeface="Barlow"/>
                <a:ea typeface="Barlow"/>
                <a:cs typeface="Barlow"/>
                <a:sym typeface="Barlow"/>
              </a:defRPr>
            </a:lvl1pPr>
            <a:lvl2pPr lvl="1" algn="ctr" rtl="0">
              <a:spcBef>
                <a:spcPts val="0"/>
              </a:spcBef>
              <a:spcAft>
                <a:spcPts val="0"/>
              </a:spcAft>
              <a:buNone/>
              <a:defRPr sz="1200" b="1">
                <a:solidFill>
                  <a:schemeClr val="dk1"/>
                </a:solidFill>
                <a:latin typeface="Barlow"/>
                <a:ea typeface="Barlow"/>
                <a:cs typeface="Barlow"/>
                <a:sym typeface="Barlow"/>
              </a:defRPr>
            </a:lvl2pPr>
            <a:lvl3pPr lvl="2" algn="ctr" rtl="0">
              <a:spcBef>
                <a:spcPts val="0"/>
              </a:spcBef>
              <a:spcAft>
                <a:spcPts val="0"/>
              </a:spcAft>
              <a:buNone/>
              <a:defRPr sz="1200" b="1">
                <a:solidFill>
                  <a:schemeClr val="dk1"/>
                </a:solidFill>
                <a:latin typeface="Barlow"/>
                <a:ea typeface="Barlow"/>
                <a:cs typeface="Barlow"/>
                <a:sym typeface="Barlow"/>
              </a:defRPr>
            </a:lvl3pPr>
            <a:lvl4pPr lvl="3" algn="ctr" rtl="0">
              <a:spcBef>
                <a:spcPts val="0"/>
              </a:spcBef>
              <a:spcAft>
                <a:spcPts val="0"/>
              </a:spcAft>
              <a:buNone/>
              <a:defRPr sz="1200" b="1">
                <a:solidFill>
                  <a:schemeClr val="dk1"/>
                </a:solidFill>
                <a:latin typeface="Barlow"/>
                <a:ea typeface="Barlow"/>
                <a:cs typeface="Barlow"/>
                <a:sym typeface="Barlow"/>
              </a:defRPr>
            </a:lvl4pPr>
            <a:lvl5pPr lvl="4" algn="ctr" rtl="0">
              <a:spcBef>
                <a:spcPts val="0"/>
              </a:spcBef>
              <a:spcAft>
                <a:spcPts val="0"/>
              </a:spcAft>
              <a:buNone/>
              <a:defRPr sz="1200" b="1">
                <a:solidFill>
                  <a:schemeClr val="dk1"/>
                </a:solidFill>
                <a:latin typeface="Barlow"/>
                <a:ea typeface="Barlow"/>
                <a:cs typeface="Barlow"/>
                <a:sym typeface="Barlow"/>
              </a:defRPr>
            </a:lvl5pPr>
            <a:lvl6pPr lvl="5" algn="ctr" rtl="0">
              <a:spcBef>
                <a:spcPts val="0"/>
              </a:spcBef>
              <a:spcAft>
                <a:spcPts val="0"/>
              </a:spcAft>
              <a:buNone/>
              <a:defRPr sz="1200" b="1">
                <a:solidFill>
                  <a:schemeClr val="dk1"/>
                </a:solidFill>
                <a:latin typeface="Barlow"/>
                <a:ea typeface="Barlow"/>
                <a:cs typeface="Barlow"/>
                <a:sym typeface="Barlow"/>
              </a:defRPr>
            </a:lvl6pPr>
            <a:lvl7pPr lvl="6" algn="ctr" rtl="0">
              <a:spcBef>
                <a:spcPts val="0"/>
              </a:spcBef>
              <a:spcAft>
                <a:spcPts val="0"/>
              </a:spcAft>
              <a:buNone/>
              <a:defRPr sz="1200" b="1">
                <a:solidFill>
                  <a:schemeClr val="dk1"/>
                </a:solidFill>
                <a:latin typeface="Barlow"/>
                <a:ea typeface="Barlow"/>
                <a:cs typeface="Barlow"/>
                <a:sym typeface="Barlow"/>
              </a:defRPr>
            </a:lvl7pPr>
            <a:lvl8pPr lvl="7" algn="ctr" rtl="0">
              <a:spcBef>
                <a:spcPts val="0"/>
              </a:spcBef>
              <a:spcAft>
                <a:spcPts val="0"/>
              </a:spcAft>
              <a:buNone/>
              <a:defRPr sz="1200" b="1">
                <a:solidFill>
                  <a:schemeClr val="dk1"/>
                </a:solidFill>
                <a:latin typeface="Barlow"/>
                <a:ea typeface="Barlow"/>
                <a:cs typeface="Barlow"/>
                <a:sym typeface="Barlow"/>
              </a:defRPr>
            </a:lvl8pPr>
            <a:lvl9pPr lvl="8" algn="ctr" rtl="0">
              <a:spcBef>
                <a:spcPts val="0"/>
              </a:spcBef>
              <a:spcAft>
                <a:spcPts val="0"/>
              </a:spcAft>
              <a:buNone/>
              <a:defRPr sz="1200" b="1">
                <a:solidFill>
                  <a:schemeClr val="dk1"/>
                </a:solidFill>
                <a:latin typeface="Barlow"/>
                <a:ea typeface="Barlow"/>
                <a:cs typeface="Barlow"/>
                <a:sym typeface="Barlow"/>
              </a:defRPr>
            </a:lvl9pPr>
          </a:lstStyle>
          <a:p>
            <a:endParaRPr/>
          </a:p>
        </p:txBody>
      </p:sp>
      <p:sp>
        <p:nvSpPr>
          <p:cNvPr id="427" name="Google Shape;427;p36"/>
          <p:cNvSpPr txBox="1"/>
          <p:nvPr/>
        </p:nvSpPr>
        <p:spPr>
          <a:xfrm>
            <a:off x="2607600" y="3356750"/>
            <a:ext cx="3928800" cy="767700"/>
          </a:xfrm>
          <a:prstGeom prst="rect">
            <a:avLst/>
          </a:prstGeom>
          <a:noFill/>
          <a:ln>
            <a:noFill/>
          </a:ln>
        </p:spPr>
        <p:txBody>
          <a:bodyPr spcFirstLastPara="1" wrap="square" lIns="91425" tIns="91425" rIns="91425" bIns="91425" anchor="t" anchorCtr="0">
            <a:noAutofit/>
          </a:bodyPr>
          <a:lstStyle/>
          <a:p>
            <a:pPr marL="0" lvl="0" indent="0" algn="ctr" rtl="0">
              <a:spcBef>
                <a:spcPts val="300"/>
              </a:spcBef>
              <a:spcAft>
                <a:spcPts val="0"/>
              </a:spcAft>
              <a:buNone/>
            </a:pPr>
            <a:r>
              <a:rPr lang="en" sz="1200">
                <a:solidFill>
                  <a:schemeClr val="dk1"/>
                </a:solidFill>
                <a:latin typeface="Barlow"/>
                <a:ea typeface="Barlow"/>
                <a:cs typeface="Barlow"/>
                <a:sym typeface="Barlow"/>
              </a:rPr>
              <a:t>CREDITS: This presentation template was created by </a:t>
            </a:r>
            <a:r>
              <a:rPr lang="en" sz="1200" b="1">
                <a:solidFill>
                  <a:schemeClr val="dk1"/>
                </a:solidFill>
                <a:latin typeface="Barlow"/>
                <a:ea typeface="Barlow"/>
                <a:cs typeface="Barlow"/>
                <a:sym typeface="Barlow"/>
              </a:rPr>
              <a:t>Slidesgo</a:t>
            </a:r>
            <a:r>
              <a:rPr lang="en" sz="1200">
                <a:solidFill>
                  <a:schemeClr val="dk1"/>
                </a:solidFill>
                <a:latin typeface="Barlow"/>
                <a:ea typeface="Barlow"/>
                <a:cs typeface="Barlow"/>
                <a:sym typeface="Barlow"/>
              </a:rPr>
              <a:t>, including icons by </a:t>
            </a:r>
            <a:r>
              <a:rPr lang="en" sz="1200" b="1">
                <a:solidFill>
                  <a:schemeClr val="dk1"/>
                </a:solidFill>
                <a:latin typeface="Barlow"/>
                <a:ea typeface="Barlow"/>
                <a:cs typeface="Barlow"/>
                <a:sym typeface="Barlow"/>
              </a:rPr>
              <a:t>Flaticon </a:t>
            </a:r>
            <a:r>
              <a:rPr lang="en" sz="1200">
                <a:solidFill>
                  <a:schemeClr val="dk1"/>
                </a:solidFill>
                <a:latin typeface="Barlow"/>
                <a:ea typeface="Barlow"/>
                <a:cs typeface="Barlow"/>
                <a:sym typeface="Barlow"/>
              </a:rPr>
              <a:t>and infographics &amp; images by </a:t>
            </a:r>
            <a:r>
              <a:rPr lang="en" sz="1200" b="1">
                <a:solidFill>
                  <a:schemeClr val="dk1"/>
                </a:solidFill>
                <a:latin typeface="Barlow"/>
                <a:ea typeface="Barlow"/>
                <a:cs typeface="Barlow"/>
                <a:sym typeface="Barlow"/>
              </a:rPr>
              <a:t>Freepik</a:t>
            </a:r>
            <a:endParaRPr sz="1200" b="1">
              <a:solidFill>
                <a:schemeClr val="dk1"/>
              </a:solidFill>
              <a:latin typeface="Barlow"/>
              <a:ea typeface="Barlow"/>
              <a:cs typeface="Barlow"/>
              <a:sym typeface="Barlow"/>
            </a:endParaRPr>
          </a:p>
        </p:txBody>
      </p:sp>
      <p:grpSp>
        <p:nvGrpSpPr>
          <p:cNvPr id="428" name="Google Shape;428;p36"/>
          <p:cNvGrpSpPr/>
          <p:nvPr/>
        </p:nvGrpSpPr>
        <p:grpSpPr>
          <a:xfrm>
            <a:off x="0" y="0"/>
            <a:ext cx="9143975" cy="5143500"/>
            <a:chOff x="0" y="0"/>
            <a:chExt cx="9143975" cy="5143500"/>
          </a:xfrm>
        </p:grpSpPr>
        <p:sp>
          <p:nvSpPr>
            <p:cNvPr id="429" name="Google Shape;429;p36"/>
            <p:cNvSpPr/>
            <p:nvPr/>
          </p:nvSpPr>
          <p:spPr>
            <a:xfrm>
              <a:off x="8562275" y="0"/>
              <a:ext cx="5817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36"/>
            <p:cNvSpPr/>
            <p:nvPr/>
          </p:nvSpPr>
          <p:spPr>
            <a:xfrm>
              <a:off x="0" y="0"/>
              <a:ext cx="5817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431" name="Google Shape;431;p36"/>
          <p:cNvCxnSpPr/>
          <p:nvPr/>
        </p:nvCxnSpPr>
        <p:spPr>
          <a:xfrm rot="10800000" flipH="1">
            <a:off x="1843159" y="4845575"/>
            <a:ext cx="2078400" cy="8400"/>
          </a:xfrm>
          <a:prstGeom prst="straightConnector1">
            <a:avLst/>
          </a:prstGeom>
          <a:noFill/>
          <a:ln w="9525" cap="flat" cmpd="sng">
            <a:solidFill>
              <a:schemeClr val="lt1"/>
            </a:solidFill>
            <a:prstDash val="solid"/>
            <a:round/>
            <a:headEnd type="none" w="med" len="med"/>
            <a:tailEnd type="none" w="med" len="med"/>
          </a:ln>
        </p:spPr>
      </p:cxnSp>
      <p:pic>
        <p:nvPicPr>
          <p:cNvPr id="432" name="Google Shape;432;p36"/>
          <p:cNvPicPr preferRelativeResize="0"/>
          <p:nvPr/>
        </p:nvPicPr>
        <p:blipFill>
          <a:blip r:embed="rId2">
            <a:alphaModFix/>
          </a:blip>
          <a:stretch>
            <a:fillRect/>
          </a:stretch>
        </p:blipFill>
        <p:spPr>
          <a:xfrm>
            <a:off x="816309" y="4720932"/>
            <a:ext cx="696402" cy="290401"/>
          </a:xfrm>
          <a:prstGeom prst="rect">
            <a:avLst/>
          </a:prstGeom>
          <a:noFill/>
          <a:ln>
            <a:noFill/>
          </a:ln>
        </p:spPr>
      </p:pic>
      <p:cxnSp>
        <p:nvCxnSpPr>
          <p:cNvPr id="433" name="Google Shape;433;p36"/>
          <p:cNvCxnSpPr/>
          <p:nvPr/>
        </p:nvCxnSpPr>
        <p:spPr>
          <a:xfrm rot="10800000" flipH="1">
            <a:off x="6066284" y="4845575"/>
            <a:ext cx="2078400" cy="8400"/>
          </a:xfrm>
          <a:prstGeom prst="straightConnector1">
            <a:avLst/>
          </a:prstGeom>
          <a:noFill/>
          <a:ln w="9525" cap="flat" cmpd="sng">
            <a:solidFill>
              <a:schemeClr val="lt1"/>
            </a:solidFill>
            <a:prstDash val="solid"/>
            <a:round/>
            <a:headEnd type="none" w="med" len="med"/>
            <a:tailEnd type="none" w="med" len="med"/>
          </a:ln>
        </p:spPr>
      </p:cxnSp>
      <p:sp>
        <p:nvSpPr>
          <p:cNvPr id="434" name="Google Shape;434;p36">
            <a:hlinkClick r:id="" action="ppaction://hlinkshowjump?jump=nextslide"/>
          </p:cNvPr>
          <p:cNvSpPr/>
          <p:nvPr/>
        </p:nvSpPr>
        <p:spPr>
          <a:xfrm rot="5400000" flipH="1">
            <a:off x="8211885" y="4796075"/>
            <a:ext cx="124200" cy="1074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36">
            <a:hlinkClick r:id="" action="ppaction://hlinkshowjump?jump=previousslide"/>
          </p:cNvPr>
          <p:cNvSpPr/>
          <p:nvPr/>
        </p:nvSpPr>
        <p:spPr>
          <a:xfrm rot="-5400000">
            <a:off x="1644334" y="4797275"/>
            <a:ext cx="121200" cy="1050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36" name="Google Shape;436;p36"/>
          <p:cNvPicPr preferRelativeResize="0"/>
          <p:nvPr/>
        </p:nvPicPr>
        <p:blipFill rotWithShape="1">
          <a:blip r:embed="rId3">
            <a:alphaModFix/>
          </a:blip>
          <a:srcRect t="16357" b="16357"/>
          <a:stretch/>
        </p:blipFill>
        <p:spPr>
          <a:xfrm>
            <a:off x="4382934" y="4407306"/>
            <a:ext cx="1345649" cy="526550"/>
          </a:xfrm>
          <a:prstGeom prst="rect">
            <a:avLst/>
          </a:prstGeom>
          <a:noFill/>
          <a:ln>
            <a:noFill/>
          </a:ln>
        </p:spPr>
      </p:pic>
      <p:sp>
        <p:nvSpPr>
          <p:cNvPr id="437" name="Google Shape;437;p36"/>
          <p:cNvSpPr txBox="1"/>
          <p:nvPr/>
        </p:nvSpPr>
        <p:spPr>
          <a:xfrm>
            <a:off x="4103997" y="4848375"/>
            <a:ext cx="1903500"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i="1">
                <a:solidFill>
                  <a:schemeClr val="dk1"/>
                </a:solidFill>
                <a:latin typeface="Inria Serif Light"/>
                <a:ea typeface="Inria Serif Light"/>
                <a:cs typeface="Inria Serif Light"/>
                <a:sym typeface="Inria Serif Light"/>
              </a:rPr>
              <a:t>Linking together for our mission.</a:t>
            </a:r>
            <a:endParaRPr sz="900" i="1">
              <a:solidFill>
                <a:schemeClr val="dk1"/>
              </a:solidFill>
              <a:latin typeface="Inria Serif Light"/>
              <a:ea typeface="Inria Serif Light"/>
              <a:cs typeface="Inria Serif Light"/>
              <a:sym typeface="Inria Serif Light"/>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ackground">
  <p:cSld name="CUSTOM_21_1_1_1_1">
    <p:spTree>
      <p:nvGrpSpPr>
        <p:cNvPr id="1" name="Shape 438"/>
        <p:cNvGrpSpPr/>
        <p:nvPr/>
      </p:nvGrpSpPr>
      <p:grpSpPr>
        <a:xfrm>
          <a:off x="0" y="0"/>
          <a:ext cx="0" cy="0"/>
          <a:chOff x="0" y="0"/>
          <a:chExt cx="0" cy="0"/>
        </a:xfrm>
      </p:grpSpPr>
      <p:sp>
        <p:nvSpPr>
          <p:cNvPr id="439" name="Google Shape;439;p37"/>
          <p:cNvSpPr/>
          <p:nvPr/>
        </p:nvSpPr>
        <p:spPr>
          <a:xfrm>
            <a:off x="0" y="0"/>
            <a:ext cx="5817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40" name="Google Shape;440;p37"/>
          <p:cNvCxnSpPr/>
          <p:nvPr/>
        </p:nvCxnSpPr>
        <p:spPr>
          <a:xfrm rot="10800000" flipH="1">
            <a:off x="1843172" y="4817600"/>
            <a:ext cx="2078400" cy="8400"/>
          </a:xfrm>
          <a:prstGeom prst="straightConnector1">
            <a:avLst/>
          </a:prstGeom>
          <a:noFill/>
          <a:ln w="9525" cap="flat" cmpd="sng">
            <a:solidFill>
              <a:schemeClr val="lt1"/>
            </a:solidFill>
            <a:prstDash val="solid"/>
            <a:round/>
            <a:headEnd type="none" w="med" len="med"/>
            <a:tailEnd type="none" w="med" len="med"/>
          </a:ln>
        </p:spPr>
      </p:cxnSp>
      <p:pic>
        <p:nvPicPr>
          <p:cNvPr id="441" name="Google Shape;441;p37"/>
          <p:cNvPicPr preferRelativeResize="0"/>
          <p:nvPr/>
        </p:nvPicPr>
        <p:blipFill>
          <a:blip r:embed="rId2">
            <a:alphaModFix/>
          </a:blip>
          <a:stretch>
            <a:fillRect/>
          </a:stretch>
        </p:blipFill>
        <p:spPr>
          <a:xfrm>
            <a:off x="816322" y="4692957"/>
            <a:ext cx="696402" cy="290401"/>
          </a:xfrm>
          <a:prstGeom prst="rect">
            <a:avLst/>
          </a:prstGeom>
          <a:noFill/>
          <a:ln>
            <a:noFill/>
          </a:ln>
        </p:spPr>
      </p:pic>
      <p:cxnSp>
        <p:nvCxnSpPr>
          <p:cNvPr id="442" name="Google Shape;442;p37"/>
          <p:cNvCxnSpPr/>
          <p:nvPr/>
        </p:nvCxnSpPr>
        <p:spPr>
          <a:xfrm rot="10800000" flipH="1">
            <a:off x="6066297" y="4817600"/>
            <a:ext cx="2078400" cy="8400"/>
          </a:xfrm>
          <a:prstGeom prst="straightConnector1">
            <a:avLst/>
          </a:prstGeom>
          <a:noFill/>
          <a:ln w="9525" cap="flat" cmpd="sng">
            <a:solidFill>
              <a:schemeClr val="lt1"/>
            </a:solidFill>
            <a:prstDash val="solid"/>
            <a:round/>
            <a:headEnd type="none" w="med" len="med"/>
            <a:tailEnd type="none" w="med" len="med"/>
          </a:ln>
        </p:spPr>
      </p:cxnSp>
      <p:sp>
        <p:nvSpPr>
          <p:cNvPr id="443" name="Google Shape;443;p37">
            <a:hlinkClick r:id="" action="ppaction://hlinkshowjump?jump=nextslide"/>
          </p:cNvPr>
          <p:cNvSpPr/>
          <p:nvPr/>
        </p:nvSpPr>
        <p:spPr>
          <a:xfrm rot="5400000" flipH="1">
            <a:off x="8211898" y="4768100"/>
            <a:ext cx="124200" cy="1074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37">
            <a:hlinkClick r:id="" action="ppaction://hlinkshowjump?jump=previousslide"/>
          </p:cNvPr>
          <p:cNvSpPr/>
          <p:nvPr/>
        </p:nvSpPr>
        <p:spPr>
          <a:xfrm rot="-5400000">
            <a:off x="1644346" y="4769300"/>
            <a:ext cx="121200" cy="1050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45" name="Google Shape;445;p37"/>
          <p:cNvPicPr preferRelativeResize="0"/>
          <p:nvPr/>
        </p:nvPicPr>
        <p:blipFill rotWithShape="1">
          <a:blip r:embed="rId3">
            <a:alphaModFix/>
          </a:blip>
          <a:srcRect t="16357" b="16357"/>
          <a:stretch/>
        </p:blipFill>
        <p:spPr>
          <a:xfrm>
            <a:off x="4382947" y="4379331"/>
            <a:ext cx="1345649" cy="526550"/>
          </a:xfrm>
          <a:prstGeom prst="rect">
            <a:avLst/>
          </a:prstGeom>
          <a:noFill/>
          <a:ln>
            <a:noFill/>
          </a:ln>
        </p:spPr>
      </p:pic>
      <p:sp>
        <p:nvSpPr>
          <p:cNvPr id="446" name="Google Shape;446;p37"/>
          <p:cNvSpPr txBox="1"/>
          <p:nvPr/>
        </p:nvSpPr>
        <p:spPr>
          <a:xfrm>
            <a:off x="4104009" y="4820400"/>
            <a:ext cx="1903500"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i="1">
                <a:solidFill>
                  <a:schemeClr val="dk1"/>
                </a:solidFill>
                <a:latin typeface="Inria Serif Light"/>
                <a:ea typeface="Inria Serif Light"/>
                <a:cs typeface="Inria Serif Light"/>
                <a:sym typeface="Inria Serif Light"/>
              </a:rPr>
              <a:t>Linking together for our mission.</a:t>
            </a:r>
            <a:endParaRPr sz="900" i="1">
              <a:solidFill>
                <a:schemeClr val="dk1"/>
              </a:solidFill>
              <a:latin typeface="Inria Serif Light"/>
              <a:ea typeface="Inria Serif Light"/>
              <a:cs typeface="Inria Serif Light"/>
              <a:sym typeface="Inria Serif Light"/>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ackground 1">
  <p:cSld name="CUSTOM_21_1_1_1_1_1">
    <p:spTree>
      <p:nvGrpSpPr>
        <p:cNvPr id="1" name="Shape 447"/>
        <p:cNvGrpSpPr/>
        <p:nvPr/>
      </p:nvGrpSpPr>
      <p:grpSpPr>
        <a:xfrm>
          <a:off x="0" y="0"/>
          <a:ext cx="0" cy="0"/>
          <a:chOff x="0" y="0"/>
          <a:chExt cx="0" cy="0"/>
        </a:xfrm>
      </p:grpSpPr>
      <p:grpSp>
        <p:nvGrpSpPr>
          <p:cNvPr id="448" name="Google Shape;448;p38"/>
          <p:cNvGrpSpPr/>
          <p:nvPr/>
        </p:nvGrpSpPr>
        <p:grpSpPr>
          <a:xfrm>
            <a:off x="0" y="0"/>
            <a:ext cx="9143975" cy="5143500"/>
            <a:chOff x="0" y="0"/>
            <a:chExt cx="9143975" cy="5143500"/>
          </a:xfrm>
        </p:grpSpPr>
        <p:sp>
          <p:nvSpPr>
            <p:cNvPr id="449" name="Google Shape;449;p38"/>
            <p:cNvSpPr/>
            <p:nvPr/>
          </p:nvSpPr>
          <p:spPr>
            <a:xfrm>
              <a:off x="8562275" y="0"/>
              <a:ext cx="5817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38"/>
            <p:cNvSpPr/>
            <p:nvPr/>
          </p:nvSpPr>
          <p:spPr>
            <a:xfrm>
              <a:off x="0" y="0"/>
              <a:ext cx="5817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451" name="Google Shape;451;p38"/>
          <p:cNvCxnSpPr/>
          <p:nvPr/>
        </p:nvCxnSpPr>
        <p:spPr>
          <a:xfrm rot="10800000" flipH="1">
            <a:off x="1843159" y="4817600"/>
            <a:ext cx="2078400" cy="8400"/>
          </a:xfrm>
          <a:prstGeom prst="straightConnector1">
            <a:avLst/>
          </a:prstGeom>
          <a:noFill/>
          <a:ln w="9525" cap="flat" cmpd="sng">
            <a:solidFill>
              <a:schemeClr val="lt1"/>
            </a:solidFill>
            <a:prstDash val="solid"/>
            <a:round/>
            <a:headEnd type="none" w="med" len="med"/>
            <a:tailEnd type="none" w="med" len="med"/>
          </a:ln>
        </p:spPr>
      </p:cxnSp>
      <p:pic>
        <p:nvPicPr>
          <p:cNvPr id="452" name="Google Shape;452;p38"/>
          <p:cNvPicPr preferRelativeResize="0"/>
          <p:nvPr/>
        </p:nvPicPr>
        <p:blipFill>
          <a:blip r:embed="rId2">
            <a:alphaModFix/>
          </a:blip>
          <a:stretch>
            <a:fillRect/>
          </a:stretch>
        </p:blipFill>
        <p:spPr>
          <a:xfrm>
            <a:off x="816309" y="4692957"/>
            <a:ext cx="696402" cy="290401"/>
          </a:xfrm>
          <a:prstGeom prst="rect">
            <a:avLst/>
          </a:prstGeom>
          <a:noFill/>
          <a:ln>
            <a:noFill/>
          </a:ln>
        </p:spPr>
      </p:pic>
      <p:cxnSp>
        <p:nvCxnSpPr>
          <p:cNvPr id="453" name="Google Shape;453;p38"/>
          <p:cNvCxnSpPr/>
          <p:nvPr/>
        </p:nvCxnSpPr>
        <p:spPr>
          <a:xfrm rot="10800000" flipH="1">
            <a:off x="6066284" y="4817600"/>
            <a:ext cx="2078400" cy="8400"/>
          </a:xfrm>
          <a:prstGeom prst="straightConnector1">
            <a:avLst/>
          </a:prstGeom>
          <a:noFill/>
          <a:ln w="9525" cap="flat" cmpd="sng">
            <a:solidFill>
              <a:schemeClr val="lt1"/>
            </a:solidFill>
            <a:prstDash val="solid"/>
            <a:round/>
            <a:headEnd type="none" w="med" len="med"/>
            <a:tailEnd type="none" w="med" len="med"/>
          </a:ln>
        </p:spPr>
      </p:cxnSp>
      <p:sp>
        <p:nvSpPr>
          <p:cNvPr id="454" name="Google Shape;454;p38">
            <a:hlinkClick r:id="" action="ppaction://hlinkshowjump?jump=nextslide"/>
          </p:cNvPr>
          <p:cNvSpPr/>
          <p:nvPr/>
        </p:nvSpPr>
        <p:spPr>
          <a:xfrm rot="5400000" flipH="1">
            <a:off x="8211885" y="4768100"/>
            <a:ext cx="124200" cy="1074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38">
            <a:hlinkClick r:id="" action="ppaction://hlinkshowjump?jump=previousslide"/>
          </p:cNvPr>
          <p:cNvSpPr/>
          <p:nvPr/>
        </p:nvSpPr>
        <p:spPr>
          <a:xfrm rot="-5400000">
            <a:off x="1644334" y="4769300"/>
            <a:ext cx="121200" cy="1050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56" name="Google Shape;456;p38"/>
          <p:cNvPicPr preferRelativeResize="0"/>
          <p:nvPr/>
        </p:nvPicPr>
        <p:blipFill rotWithShape="1">
          <a:blip r:embed="rId3">
            <a:alphaModFix/>
          </a:blip>
          <a:srcRect t="16357" b="16357"/>
          <a:stretch/>
        </p:blipFill>
        <p:spPr>
          <a:xfrm>
            <a:off x="4382934" y="4379331"/>
            <a:ext cx="1345649" cy="526550"/>
          </a:xfrm>
          <a:prstGeom prst="rect">
            <a:avLst/>
          </a:prstGeom>
          <a:noFill/>
          <a:ln>
            <a:noFill/>
          </a:ln>
        </p:spPr>
      </p:pic>
      <p:sp>
        <p:nvSpPr>
          <p:cNvPr id="457" name="Google Shape;457;p38"/>
          <p:cNvSpPr txBox="1"/>
          <p:nvPr/>
        </p:nvSpPr>
        <p:spPr>
          <a:xfrm>
            <a:off x="4103997" y="4820400"/>
            <a:ext cx="1903500"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i="1">
                <a:solidFill>
                  <a:schemeClr val="dk1"/>
                </a:solidFill>
                <a:latin typeface="Inria Serif Light"/>
                <a:ea typeface="Inria Serif Light"/>
                <a:cs typeface="Inria Serif Light"/>
                <a:sym typeface="Inria Serif Light"/>
              </a:rPr>
              <a:t>Linking together for our mission.</a:t>
            </a:r>
            <a:endParaRPr sz="900" i="1">
              <a:solidFill>
                <a:schemeClr val="dk1"/>
              </a:solidFill>
              <a:latin typeface="Inria Serif Light"/>
              <a:ea typeface="Inria Serif Light"/>
              <a:cs typeface="Inria Serif Light"/>
              <a:sym typeface="Inria Serif Light"/>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58"/>
        <p:cNvGrpSpPr/>
        <p:nvPr/>
      </p:nvGrpSpPr>
      <p:grpSpPr>
        <a:xfrm>
          <a:off x="0" y="0"/>
          <a:ext cx="0" cy="0"/>
          <a:chOff x="0" y="0"/>
          <a:chExt cx="0" cy="0"/>
        </a:xfrm>
      </p:grpSpPr>
      <p:sp>
        <p:nvSpPr>
          <p:cNvPr id="459" name="Google Shape;459;p39"/>
          <p:cNvSpPr txBox="1">
            <a:spLocks noGrp="1"/>
          </p:cNvSpPr>
          <p:nvPr>
            <p:ph type="title"/>
          </p:nvPr>
        </p:nvSpPr>
        <p:spPr>
          <a:xfrm>
            <a:off x="914400" y="114300"/>
            <a:ext cx="7315200" cy="971550"/>
          </a:xfrm>
          <a:prstGeom prst="rect">
            <a:avLst/>
          </a:prstGeom>
          <a:noFill/>
          <a:ln>
            <a:noFill/>
          </a:ln>
        </p:spPr>
        <p:txBody>
          <a:bodyPr spcFirstLastPara="1" wrap="square" lIns="121875" tIns="60925" rIns="121875" bIns="60925" anchor="b" anchorCtr="0">
            <a:no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0" name="Google Shape;460;p39"/>
          <p:cNvSpPr txBox="1">
            <a:spLocks noGrp="1"/>
          </p:cNvSpPr>
          <p:nvPr>
            <p:ph type="body" idx="1"/>
          </p:nvPr>
        </p:nvSpPr>
        <p:spPr>
          <a:xfrm>
            <a:off x="914400" y="1200150"/>
            <a:ext cx="7315200" cy="3429000"/>
          </a:xfrm>
          <a:prstGeom prst="rect">
            <a:avLst/>
          </a:prstGeom>
          <a:noFill/>
          <a:ln>
            <a:noFill/>
          </a:ln>
        </p:spPr>
        <p:txBody>
          <a:bodyPr spcFirstLastPara="1" wrap="square" lIns="121875" tIns="60925" rIns="121875" bIns="60925" anchor="t" anchorCtr="0">
            <a:noAutofit/>
          </a:bodyPr>
          <a:lstStyle>
            <a:lvl1pPr marL="457200" lvl="0" indent="-342900" algn="l">
              <a:lnSpc>
                <a:spcPct val="90000"/>
              </a:lnSpc>
              <a:spcBef>
                <a:spcPts val="1800"/>
              </a:spcBef>
              <a:spcAft>
                <a:spcPts val="0"/>
              </a:spcAft>
              <a:buSzPts val="1800"/>
              <a:buChar char="•"/>
              <a:defRPr/>
            </a:lvl1pPr>
            <a:lvl2pPr marL="914400" lvl="1" indent="-342900" algn="l">
              <a:lnSpc>
                <a:spcPct val="90000"/>
              </a:lnSpc>
              <a:spcBef>
                <a:spcPts val="1200"/>
              </a:spcBef>
              <a:spcAft>
                <a:spcPts val="0"/>
              </a:spcAft>
              <a:buSzPts val="1800"/>
              <a:buChar char="–"/>
              <a:defRPr/>
            </a:lvl2pPr>
            <a:lvl3pPr marL="1371600" lvl="2" indent="-342900" algn="l">
              <a:lnSpc>
                <a:spcPct val="90000"/>
              </a:lnSpc>
              <a:spcBef>
                <a:spcPts val="800"/>
              </a:spcBef>
              <a:spcAft>
                <a:spcPts val="0"/>
              </a:spcAft>
              <a:buSzPts val="1800"/>
              <a:buChar char="•"/>
              <a:defRPr/>
            </a:lvl3pPr>
            <a:lvl4pPr marL="1828800" lvl="3" indent="-342900" algn="l">
              <a:lnSpc>
                <a:spcPct val="90000"/>
              </a:lnSpc>
              <a:spcBef>
                <a:spcPts val="800"/>
              </a:spcBef>
              <a:spcAft>
                <a:spcPts val="0"/>
              </a:spcAft>
              <a:buSzPts val="1800"/>
              <a:buChar char="•"/>
              <a:defRPr/>
            </a:lvl4pPr>
            <a:lvl5pPr marL="2286000" lvl="4" indent="-355600" algn="l">
              <a:lnSpc>
                <a:spcPct val="90000"/>
              </a:lnSpc>
              <a:spcBef>
                <a:spcPts val="800"/>
              </a:spcBef>
              <a:spcAft>
                <a:spcPts val="0"/>
              </a:spcAft>
              <a:buSzPts val="2000"/>
              <a:buChar char="•"/>
              <a:defRPr/>
            </a:lvl5pPr>
            <a:lvl6pPr marL="2743200" lvl="5" indent="-355600" algn="l">
              <a:lnSpc>
                <a:spcPct val="90000"/>
              </a:lnSpc>
              <a:spcBef>
                <a:spcPts val="800"/>
              </a:spcBef>
              <a:spcAft>
                <a:spcPts val="0"/>
              </a:spcAft>
              <a:buSzPts val="2000"/>
              <a:buChar char="•"/>
              <a:defRPr/>
            </a:lvl6pPr>
            <a:lvl7pPr marL="3200400" lvl="6" indent="-355600" algn="l">
              <a:lnSpc>
                <a:spcPct val="90000"/>
              </a:lnSpc>
              <a:spcBef>
                <a:spcPts val="800"/>
              </a:spcBef>
              <a:spcAft>
                <a:spcPts val="0"/>
              </a:spcAft>
              <a:buSzPts val="2000"/>
              <a:buChar char="•"/>
              <a:defRPr/>
            </a:lvl7pPr>
            <a:lvl8pPr marL="3657600" lvl="7" indent="-355600" algn="l">
              <a:lnSpc>
                <a:spcPct val="90000"/>
              </a:lnSpc>
              <a:spcBef>
                <a:spcPts val="800"/>
              </a:spcBef>
              <a:spcAft>
                <a:spcPts val="0"/>
              </a:spcAft>
              <a:buSzPts val="2000"/>
              <a:buChar char="•"/>
              <a:defRPr/>
            </a:lvl8pPr>
            <a:lvl9pPr marL="4114800" lvl="8" indent="-355600" algn="l">
              <a:lnSpc>
                <a:spcPct val="90000"/>
              </a:lnSpc>
              <a:spcBef>
                <a:spcPts val="800"/>
              </a:spcBef>
              <a:spcAft>
                <a:spcPts val="0"/>
              </a:spcAft>
              <a:buSzPts val="2000"/>
              <a:buChar char="•"/>
              <a:defRPr/>
            </a:lvl9pPr>
          </a:lstStyle>
          <a:p>
            <a:endParaRPr/>
          </a:p>
        </p:txBody>
      </p:sp>
      <p:sp>
        <p:nvSpPr>
          <p:cNvPr id="461" name="Google Shape;461;p39"/>
          <p:cNvSpPr txBox="1">
            <a:spLocks noGrp="1"/>
          </p:cNvSpPr>
          <p:nvPr>
            <p:ph type="sldNum" idx="12"/>
          </p:nvPr>
        </p:nvSpPr>
        <p:spPr>
          <a:xfrm>
            <a:off x="8305800" y="4852997"/>
            <a:ext cx="609600" cy="135675"/>
          </a:xfrm>
          <a:prstGeom prst="rect">
            <a:avLst/>
          </a:prstGeom>
          <a:noFill/>
          <a:ln>
            <a:noFill/>
          </a:ln>
        </p:spPr>
        <p:txBody>
          <a:bodyPr spcFirstLastPara="1" wrap="square" lIns="121875" tIns="60925" rIns="121875" bIns="60925"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nstantia"/>
                <a:ea typeface="Constantia"/>
                <a:cs typeface="Constantia"/>
                <a:sym typeface="Constant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nstantia"/>
                <a:ea typeface="Constantia"/>
                <a:cs typeface="Constantia"/>
                <a:sym typeface="Constant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nstantia"/>
                <a:ea typeface="Constantia"/>
                <a:cs typeface="Constantia"/>
                <a:sym typeface="Constant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nstantia"/>
                <a:ea typeface="Constantia"/>
                <a:cs typeface="Constantia"/>
                <a:sym typeface="Constant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nstantia"/>
                <a:ea typeface="Constantia"/>
                <a:cs typeface="Constantia"/>
                <a:sym typeface="Constant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nstantia"/>
                <a:ea typeface="Constantia"/>
                <a:cs typeface="Constantia"/>
                <a:sym typeface="Constant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nstantia"/>
                <a:ea typeface="Constantia"/>
                <a:cs typeface="Constantia"/>
                <a:sym typeface="Constant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nstantia"/>
                <a:ea typeface="Constantia"/>
                <a:cs typeface="Constantia"/>
                <a:sym typeface="Constant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nstantia"/>
                <a:ea typeface="Constantia"/>
                <a:cs typeface="Constantia"/>
                <a:sym typeface="Constanti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 1 column">
  <p:cSld name="TITLE_AND_BODY_1">
    <p:spTree>
      <p:nvGrpSpPr>
        <p:cNvPr id="1" name="Shape 462"/>
        <p:cNvGrpSpPr/>
        <p:nvPr/>
      </p:nvGrpSpPr>
      <p:grpSpPr>
        <a:xfrm>
          <a:off x="0" y="0"/>
          <a:ext cx="0" cy="0"/>
          <a:chOff x="0" y="0"/>
          <a:chExt cx="0" cy="0"/>
        </a:xfrm>
      </p:grpSpPr>
      <p:sp>
        <p:nvSpPr>
          <p:cNvPr id="463" name="Google Shape;463;p40"/>
          <p:cNvSpPr txBox="1">
            <a:spLocks noGrp="1"/>
          </p:cNvSpPr>
          <p:nvPr>
            <p:ph type="title"/>
          </p:nvPr>
        </p:nvSpPr>
        <p:spPr>
          <a:xfrm>
            <a:off x="893700" y="358400"/>
            <a:ext cx="7587000" cy="8574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64" name="Google Shape;464;p40"/>
          <p:cNvSpPr txBox="1">
            <a:spLocks noGrp="1"/>
          </p:cNvSpPr>
          <p:nvPr>
            <p:ph type="body" idx="1"/>
          </p:nvPr>
        </p:nvSpPr>
        <p:spPr>
          <a:xfrm>
            <a:off x="893700" y="1373600"/>
            <a:ext cx="7830300" cy="3552300"/>
          </a:xfrm>
          <a:prstGeom prst="rect">
            <a:avLst/>
          </a:prstGeom>
          <a:noFill/>
          <a:ln>
            <a:noFill/>
          </a:ln>
        </p:spPr>
        <p:txBody>
          <a:bodyPr spcFirstLastPara="1" wrap="square" lIns="91425" tIns="91425" rIns="91425" bIns="91425" anchor="ctr" anchorCtr="0">
            <a:noAutofit/>
          </a:bodyPr>
          <a:lstStyle>
            <a:lvl1pPr marL="457200" lvl="0" indent="-342900" rtl="0">
              <a:spcBef>
                <a:spcPts val="0"/>
              </a:spcBef>
              <a:spcAft>
                <a:spcPts val="0"/>
              </a:spcAft>
              <a:buClr>
                <a:schemeClr val="accent6"/>
              </a:buClr>
              <a:buSzPts val="1800"/>
              <a:buChar char="●"/>
              <a:defRPr>
                <a:solidFill>
                  <a:schemeClr val="dk1"/>
                </a:solidFill>
              </a:defRPr>
            </a:lvl1pPr>
            <a:lvl2pPr marL="914400" lvl="1" indent="-317500" rtl="0">
              <a:spcBef>
                <a:spcPts val="0"/>
              </a:spcBef>
              <a:spcAft>
                <a:spcPts val="0"/>
              </a:spcAft>
              <a:buClr>
                <a:schemeClr val="dk1"/>
              </a:buClr>
              <a:buSzPts val="1400"/>
              <a:buChar char="○"/>
              <a:defRPr>
                <a:solidFill>
                  <a:schemeClr val="dk1"/>
                </a:solidFill>
              </a:defRPr>
            </a:lvl2pPr>
            <a:lvl3pPr marL="1371600" lvl="2" indent="-317500" rtl="0">
              <a:spcBef>
                <a:spcPts val="0"/>
              </a:spcBef>
              <a:spcAft>
                <a:spcPts val="0"/>
              </a:spcAft>
              <a:buClr>
                <a:schemeClr val="dk1"/>
              </a:buClr>
              <a:buSzPts val="1400"/>
              <a:buChar char="■"/>
              <a:defRPr>
                <a:solidFill>
                  <a:schemeClr val="dk1"/>
                </a:solidFill>
              </a:defRPr>
            </a:lvl3pPr>
            <a:lvl4pPr marL="1828800" lvl="3" indent="-317500" rtl="0">
              <a:spcBef>
                <a:spcPts val="0"/>
              </a:spcBef>
              <a:spcAft>
                <a:spcPts val="0"/>
              </a:spcAft>
              <a:buClr>
                <a:schemeClr val="dk1"/>
              </a:buClr>
              <a:buSzPts val="1400"/>
              <a:buChar char="●"/>
              <a:defRPr>
                <a:solidFill>
                  <a:schemeClr val="dk1"/>
                </a:solidFill>
              </a:defRPr>
            </a:lvl4pPr>
            <a:lvl5pPr marL="2286000" lvl="4" indent="-317500" rtl="0">
              <a:spcBef>
                <a:spcPts val="0"/>
              </a:spcBef>
              <a:spcAft>
                <a:spcPts val="0"/>
              </a:spcAft>
              <a:buClr>
                <a:schemeClr val="dk1"/>
              </a:buClr>
              <a:buSzPts val="1400"/>
              <a:buChar char="○"/>
              <a:defRPr>
                <a:solidFill>
                  <a:schemeClr val="dk1"/>
                </a:solidFill>
              </a:defRPr>
            </a:lvl5pPr>
            <a:lvl6pPr marL="2743200" lvl="5" indent="-317500" rtl="0">
              <a:spcBef>
                <a:spcPts val="0"/>
              </a:spcBef>
              <a:spcAft>
                <a:spcPts val="0"/>
              </a:spcAft>
              <a:buClr>
                <a:schemeClr val="dk1"/>
              </a:buClr>
              <a:buSzPts val="1400"/>
              <a:buChar char="■"/>
              <a:defRPr>
                <a:solidFill>
                  <a:schemeClr val="dk1"/>
                </a:solidFill>
              </a:defRPr>
            </a:lvl6pPr>
            <a:lvl7pPr marL="3200400" lvl="6" indent="-317500" rtl="0">
              <a:spcBef>
                <a:spcPts val="0"/>
              </a:spcBef>
              <a:spcAft>
                <a:spcPts val="0"/>
              </a:spcAft>
              <a:buClr>
                <a:schemeClr val="dk1"/>
              </a:buClr>
              <a:buSzPts val="1400"/>
              <a:buChar char="●"/>
              <a:defRPr>
                <a:solidFill>
                  <a:schemeClr val="dk1"/>
                </a:solidFill>
              </a:defRPr>
            </a:lvl7pPr>
            <a:lvl8pPr marL="3657600" lvl="7" indent="-317500" rtl="0">
              <a:spcBef>
                <a:spcPts val="0"/>
              </a:spcBef>
              <a:spcAft>
                <a:spcPts val="0"/>
              </a:spcAft>
              <a:buClr>
                <a:schemeClr val="dk1"/>
              </a:buClr>
              <a:buSzPts val="1400"/>
              <a:buChar char="○"/>
              <a:defRPr>
                <a:solidFill>
                  <a:schemeClr val="dk1"/>
                </a:solidFill>
              </a:defRPr>
            </a:lvl8pPr>
            <a:lvl9pPr marL="4114800" lvl="8" indent="-317500" rtl="0">
              <a:spcBef>
                <a:spcPts val="0"/>
              </a:spcBef>
              <a:spcAft>
                <a:spcPts val="0"/>
              </a:spcAft>
              <a:buClr>
                <a:schemeClr val="dk1"/>
              </a:buClr>
              <a:buSzPts val="1400"/>
              <a:buChar char="■"/>
              <a:defRPr>
                <a:solidFill>
                  <a:schemeClr val="dk1"/>
                </a:solidFill>
              </a:defRPr>
            </a:lvl9pPr>
          </a:lstStyle>
          <a:p>
            <a:endParaRPr/>
          </a:p>
        </p:txBody>
      </p:sp>
      <p:sp>
        <p:nvSpPr>
          <p:cNvPr id="465" name="Google Shape;465;p40"/>
          <p:cNvSpPr/>
          <p:nvPr/>
        </p:nvSpPr>
        <p:spPr>
          <a:xfrm>
            <a:off x="7416916" y="5066325"/>
            <a:ext cx="893700" cy="77100"/>
          </a:xfrm>
          <a:prstGeom prst="rect">
            <a:avLst/>
          </a:prstGeom>
          <a:solidFill>
            <a:srgbClr val="FF7D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40"/>
          <p:cNvSpPr/>
          <p:nvPr/>
        </p:nvSpPr>
        <p:spPr>
          <a:xfrm>
            <a:off x="8250312" y="5066325"/>
            <a:ext cx="893700" cy="77100"/>
          </a:xfrm>
          <a:prstGeom prst="rect">
            <a:avLst/>
          </a:prstGeom>
          <a:solidFill>
            <a:srgbClr val="C23A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40"/>
          <p:cNvSpPr/>
          <p:nvPr/>
        </p:nvSpPr>
        <p:spPr>
          <a:xfrm>
            <a:off x="0" y="5066325"/>
            <a:ext cx="954300" cy="77100"/>
          </a:xfrm>
          <a:prstGeom prst="rect">
            <a:avLst/>
          </a:prstGeom>
          <a:solidFill>
            <a:srgbClr val="99C8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40"/>
          <p:cNvSpPr/>
          <p:nvPr/>
        </p:nvSpPr>
        <p:spPr>
          <a:xfrm>
            <a:off x="954260" y="5066325"/>
            <a:ext cx="6462600" cy="77100"/>
          </a:xfrm>
          <a:prstGeom prst="rect">
            <a:avLst/>
          </a:prstGeom>
          <a:solidFill>
            <a:srgbClr val="0B23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40"/>
          <p:cNvSpPr txBox="1">
            <a:spLocks noGrp="1"/>
          </p:cNvSpPr>
          <p:nvPr>
            <p:ph type="sldNum" idx="12"/>
          </p:nvPr>
        </p:nvSpPr>
        <p:spPr>
          <a:xfrm>
            <a:off x="8480575" y="4696933"/>
            <a:ext cx="548700" cy="313500"/>
          </a:xfrm>
          <a:prstGeom prst="rect">
            <a:avLst/>
          </a:prstGeom>
          <a:noFill/>
          <a:ln>
            <a:noFill/>
          </a:ln>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2"/>
        <p:cNvGrpSpPr/>
        <p:nvPr/>
      </p:nvGrpSpPr>
      <p:grpSpPr>
        <a:xfrm>
          <a:off x="0" y="0"/>
          <a:ext cx="0" cy="0"/>
          <a:chOff x="0" y="0"/>
          <a:chExt cx="0" cy="0"/>
        </a:xfrm>
      </p:grpSpPr>
      <p:sp>
        <p:nvSpPr>
          <p:cNvPr id="43" name="Google Shape;43;p5"/>
          <p:cNvSpPr txBox="1">
            <a:spLocks noGrp="1"/>
          </p:cNvSpPr>
          <p:nvPr>
            <p:ph type="subTitle" idx="1"/>
          </p:nvPr>
        </p:nvSpPr>
        <p:spPr>
          <a:xfrm>
            <a:off x="1104150" y="2192750"/>
            <a:ext cx="3202500" cy="19110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1400">
                <a:solidFill>
                  <a:schemeClr val="lt1"/>
                </a:solidFill>
                <a:latin typeface="Barlow"/>
                <a:ea typeface="Barlow"/>
                <a:cs typeface="Barlow"/>
                <a:sym typeface="Barlow"/>
              </a:defRPr>
            </a:lvl1pPr>
            <a:lvl2pPr lvl="1" rtl="0">
              <a:spcBef>
                <a:spcPts val="0"/>
              </a:spcBef>
              <a:spcAft>
                <a:spcPts val="0"/>
              </a:spcAft>
              <a:buNone/>
              <a:defRPr sz="1400">
                <a:solidFill>
                  <a:schemeClr val="lt1"/>
                </a:solidFill>
                <a:latin typeface="Barlow"/>
                <a:ea typeface="Barlow"/>
                <a:cs typeface="Barlow"/>
                <a:sym typeface="Barlow"/>
              </a:defRPr>
            </a:lvl2pPr>
            <a:lvl3pPr lvl="2" rtl="0">
              <a:spcBef>
                <a:spcPts val="0"/>
              </a:spcBef>
              <a:spcAft>
                <a:spcPts val="0"/>
              </a:spcAft>
              <a:buNone/>
              <a:defRPr sz="1400">
                <a:solidFill>
                  <a:schemeClr val="lt1"/>
                </a:solidFill>
                <a:latin typeface="Barlow"/>
                <a:ea typeface="Barlow"/>
                <a:cs typeface="Barlow"/>
                <a:sym typeface="Barlow"/>
              </a:defRPr>
            </a:lvl3pPr>
            <a:lvl4pPr lvl="3" rtl="0">
              <a:spcBef>
                <a:spcPts val="0"/>
              </a:spcBef>
              <a:spcAft>
                <a:spcPts val="0"/>
              </a:spcAft>
              <a:buNone/>
              <a:defRPr sz="1400">
                <a:solidFill>
                  <a:schemeClr val="lt1"/>
                </a:solidFill>
                <a:latin typeface="Barlow"/>
                <a:ea typeface="Barlow"/>
                <a:cs typeface="Barlow"/>
                <a:sym typeface="Barlow"/>
              </a:defRPr>
            </a:lvl4pPr>
            <a:lvl5pPr lvl="4" rtl="0">
              <a:spcBef>
                <a:spcPts val="0"/>
              </a:spcBef>
              <a:spcAft>
                <a:spcPts val="0"/>
              </a:spcAft>
              <a:buNone/>
              <a:defRPr sz="1400">
                <a:solidFill>
                  <a:schemeClr val="lt1"/>
                </a:solidFill>
                <a:latin typeface="Barlow"/>
                <a:ea typeface="Barlow"/>
                <a:cs typeface="Barlow"/>
                <a:sym typeface="Barlow"/>
              </a:defRPr>
            </a:lvl5pPr>
            <a:lvl6pPr lvl="5" rtl="0">
              <a:spcBef>
                <a:spcPts val="0"/>
              </a:spcBef>
              <a:spcAft>
                <a:spcPts val="0"/>
              </a:spcAft>
              <a:buNone/>
              <a:defRPr sz="1400">
                <a:solidFill>
                  <a:schemeClr val="lt1"/>
                </a:solidFill>
                <a:latin typeface="Barlow"/>
                <a:ea typeface="Barlow"/>
                <a:cs typeface="Barlow"/>
                <a:sym typeface="Barlow"/>
              </a:defRPr>
            </a:lvl6pPr>
            <a:lvl7pPr lvl="6" rtl="0">
              <a:spcBef>
                <a:spcPts val="0"/>
              </a:spcBef>
              <a:spcAft>
                <a:spcPts val="0"/>
              </a:spcAft>
              <a:buNone/>
              <a:defRPr sz="1400">
                <a:solidFill>
                  <a:schemeClr val="lt1"/>
                </a:solidFill>
                <a:latin typeface="Barlow"/>
                <a:ea typeface="Barlow"/>
                <a:cs typeface="Barlow"/>
                <a:sym typeface="Barlow"/>
              </a:defRPr>
            </a:lvl7pPr>
            <a:lvl8pPr lvl="7" rtl="0">
              <a:spcBef>
                <a:spcPts val="0"/>
              </a:spcBef>
              <a:spcAft>
                <a:spcPts val="0"/>
              </a:spcAft>
              <a:buNone/>
              <a:defRPr sz="1400">
                <a:solidFill>
                  <a:schemeClr val="lt1"/>
                </a:solidFill>
                <a:latin typeface="Barlow"/>
                <a:ea typeface="Barlow"/>
                <a:cs typeface="Barlow"/>
                <a:sym typeface="Barlow"/>
              </a:defRPr>
            </a:lvl8pPr>
            <a:lvl9pPr lvl="8" rtl="0">
              <a:spcBef>
                <a:spcPts val="0"/>
              </a:spcBef>
              <a:spcAft>
                <a:spcPts val="0"/>
              </a:spcAft>
              <a:buNone/>
              <a:defRPr sz="1400">
                <a:solidFill>
                  <a:schemeClr val="lt1"/>
                </a:solidFill>
                <a:latin typeface="Barlow"/>
                <a:ea typeface="Barlow"/>
                <a:cs typeface="Barlow"/>
                <a:sym typeface="Barlow"/>
              </a:defRPr>
            </a:lvl9pPr>
          </a:lstStyle>
          <a:p>
            <a:endParaRPr/>
          </a:p>
        </p:txBody>
      </p:sp>
      <p:sp>
        <p:nvSpPr>
          <p:cNvPr id="44" name="Google Shape;44;p5"/>
          <p:cNvSpPr txBox="1">
            <a:spLocks noGrp="1"/>
          </p:cNvSpPr>
          <p:nvPr>
            <p:ph type="title"/>
          </p:nvPr>
        </p:nvSpPr>
        <p:spPr>
          <a:xfrm>
            <a:off x="1104150" y="1512700"/>
            <a:ext cx="3202500" cy="6222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2200"/>
              <a:buNone/>
              <a:defRPr i="0">
                <a:solidFill>
                  <a:schemeClr val="lt1"/>
                </a:solidFill>
              </a:defRPr>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45" name="Google Shape;45;p5"/>
          <p:cNvSpPr txBox="1">
            <a:spLocks noGrp="1"/>
          </p:cNvSpPr>
          <p:nvPr>
            <p:ph type="subTitle" idx="2"/>
          </p:nvPr>
        </p:nvSpPr>
        <p:spPr>
          <a:xfrm>
            <a:off x="4837350" y="2192750"/>
            <a:ext cx="3202500" cy="19110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1400">
                <a:solidFill>
                  <a:schemeClr val="lt1"/>
                </a:solidFill>
                <a:latin typeface="Barlow"/>
                <a:ea typeface="Barlow"/>
                <a:cs typeface="Barlow"/>
                <a:sym typeface="Barlow"/>
              </a:defRPr>
            </a:lvl1pPr>
            <a:lvl2pPr lvl="1" rtl="0">
              <a:spcBef>
                <a:spcPts val="0"/>
              </a:spcBef>
              <a:spcAft>
                <a:spcPts val="0"/>
              </a:spcAft>
              <a:buNone/>
              <a:defRPr sz="1400">
                <a:solidFill>
                  <a:schemeClr val="lt1"/>
                </a:solidFill>
                <a:latin typeface="Barlow"/>
                <a:ea typeface="Barlow"/>
                <a:cs typeface="Barlow"/>
                <a:sym typeface="Barlow"/>
              </a:defRPr>
            </a:lvl2pPr>
            <a:lvl3pPr lvl="2" rtl="0">
              <a:spcBef>
                <a:spcPts val="0"/>
              </a:spcBef>
              <a:spcAft>
                <a:spcPts val="0"/>
              </a:spcAft>
              <a:buNone/>
              <a:defRPr sz="1400">
                <a:solidFill>
                  <a:schemeClr val="lt1"/>
                </a:solidFill>
                <a:latin typeface="Barlow"/>
                <a:ea typeface="Barlow"/>
                <a:cs typeface="Barlow"/>
                <a:sym typeface="Barlow"/>
              </a:defRPr>
            </a:lvl3pPr>
            <a:lvl4pPr lvl="3" rtl="0">
              <a:spcBef>
                <a:spcPts val="0"/>
              </a:spcBef>
              <a:spcAft>
                <a:spcPts val="0"/>
              </a:spcAft>
              <a:buNone/>
              <a:defRPr sz="1400">
                <a:solidFill>
                  <a:schemeClr val="lt1"/>
                </a:solidFill>
                <a:latin typeface="Barlow"/>
                <a:ea typeface="Barlow"/>
                <a:cs typeface="Barlow"/>
                <a:sym typeface="Barlow"/>
              </a:defRPr>
            </a:lvl4pPr>
            <a:lvl5pPr lvl="4" rtl="0">
              <a:spcBef>
                <a:spcPts val="0"/>
              </a:spcBef>
              <a:spcAft>
                <a:spcPts val="0"/>
              </a:spcAft>
              <a:buNone/>
              <a:defRPr sz="1400">
                <a:solidFill>
                  <a:schemeClr val="lt1"/>
                </a:solidFill>
                <a:latin typeface="Barlow"/>
                <a:ea typeface="Barlow"/>
                <a:cs typeface="Barlow"/>
                <a:sym typeface="Barlow"/>
              </a:defRPr>
            </a:lvl5pPr>
            <a:lvl6pPr lvl="5" rtl="0">
              <a:spcBef>
                <a:spcPts val="0"/>
              </a:spcBef>
              <a:spcAft>
                <a:spcPts val="0"/>
              </a:spcAft>
              <a:buNone/>
              <a:defRPr sz="1400">
                <a:solidFill>
                  <a:schemeClr val="lt1"/>
                </a:solidFill>
                <a:latin typeface="Barlow"/>
                <a:ea typeface="Barlow"/>
                <a:cs typeface="Barlow"/>
                <a:sym typeface="Barlow"/>
              </a:defRPr>
            </a:lvl6pPr>
            <a:lvl7pPr lvl="6" rtl="0">
              <a:spcBef>
                <a:spcPts val="0"/>
              </a:spcBef>
              <a:spcAft>
                <a:spcPts val="0"/>
              </a:spcAft>
              <a:buNone/>
              <a:defRPr sz="1400">
                <a:solidFill>
                  <a:schemeClr val="lt1"/>
                </a:solidFill>
                <a:latin typeface="Barlow"/>
                <a:ea typeface="Barlow"/>
                <a:cs typeface="Barlow"/>
                <a:sym typeface="Barlow"/>
              </a:defRPr>
            </a:lvl7pPr>
            <a:lvl8pPr lvl="7" rtl="0">
              <a:spcBef>
                <a:spcPts val="0"/>
              </a:spcBef>
              <a:spcAft>
                <a:spcPts val="0"/>
              </a:spcAft>
              <a:buNone/>
              <a:defRPr sz="1400">
                <a:solidFill>
                  <a:schemeClr val="lt1"/>
                </a:solidFill>
                <a:latin typeface="Barlow"/>
                <a:ea typeface="Barlow"/>
                <a:cs typeface="Barlow"/>
                <a:sym typeface="Barlow"/>
              </a:defRPr>
            </a:lvl8pPr>
            <a:lvl9pPr lvl="8" rtl="0">
              <a:spcBef>
                <a:spcPts val="0"/>
              </a:spcBef>
              <a:spcAft>
                <a:spcPts val="0"/>
              </a:spcAft>
              <a:buNone/>
              <a:defRPr sz="1400">
                <a:solidFill>
                  <a:schemeClr val="lt1"/>
                </a:solidFill>
                <a:latin typeface="Barlow"/>
                <a:ea typeface="Barlow"/>
                <a:cs typeface="Barlow"/>
                <a:sym typeface="Barlow"/>
              </a:defRPr>
            </a:lvl9pPr>
          </a:lstStyle>
          <a:p>
            <a:endParaRPr/>
          </a:p>
        </p:txBody>
      </p:sp>
      <p:sp>
        <p:nvSpPr>
          <p:cNvPr id="46" name="Google Shape;46;p5"/>
          <p:cNvSpPr txBox="1">
            <a:spLocks noGrp="1"/>
          </p:cNvSpPr>
          <p:nvPr>
            <p:ph type="title" idx="3"/>
          </p:nvPr>
        </p:nvSpPr>
        <p:spPr>
          <a:xfrm>
            <a:off x="4837350" y="1512700"/>
            <a:ext cx="3202500" cy="6222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2200"/>
              <a:buNone/>
              <a:defRPr i="0">
                <a:solidFill>
                  <a:schemeClr val="lt1"/>
                </a:solidFill>
              </a:defRPr>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47" name="Google Shape;47;p5"/>
          <p:cNvSpPr/>
          <p:nvPr/>
        </p:nvSpPr>
        <p:spPr>
          <a:xfrm>
            <a:off x="0" y="0"/>
            <a:ext cx="5817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5"/>
          <p:cNvSpPr txBox="1">
            <a:spLocks noGrp="1"/>
          </p:cNvSpPr>
          <p:nvPr>
            <p:ph type="title" idx="4"/>
          </p:nvPr>
        </p:nvSpPr>
        <p:spPr>
          <a:xfrm>
            <a:off x="825850" y="358275"/>
            <a:ext cx="7444800" cy="5184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cxnSp>
        <p:nvCxnSpPr>
          <p:cNvPr id="49" name="Google Shape;49;p5"/>
          <p:cNvCxnSpPr/>
          <p:nvPr/>
        </p:nvCxnSpPr>
        <p:spPr>
          <a:xfrm rot="10800000" flipH="1">
            <a:off x="1843172" y="4817600"/>
            <a:ext cx="2078400" cy="8400"/>
          </a:xfrm>
          <a:prstGeom prst="straightConnector1">
            <a:avLst/>
          </a:prstGeom>
          <a:noFill/>
          <a:ln w="9525" cap="flat" cmpd="sng">
            <a:solidFill>
              <a:schemeClr val="lt1"/>
            </a:solidFill>
            <a:prstDash val="solid"/>
            <a:round/>
            <a:headEnd type="none" w="med" len="med"/>
            <a:tailEnd type="none" w="med" len="med"/>
          </a:ln>
        </p:spPr>
      </p:cxnSp>
      <p:pic>
        <p:nvPicPr>
          <p:cNvPr id="50" name="Google Shape;50;p5"/>
          <p:cNvPicPr preferRelativeResize="0"/>
          <p:nvPr/>
        </p:nvPicPr>
        <p:blipFill>
          <a:blip r:embed="rId2">
            <a:alphaModFix/>
          </a:blip>
          <a:stretch>
            <a:fillRect/>
          </a:stretch>
        </p:blipFill>
        <p:spPr>
          <a:xfrm>
            <a:off x="816322" y="4692957"/>
            <a:ext cx="696402" cy="290401"/>
          </a:xfrm>
          <a:prstGeom prst="rect">
            <a:avLst/>
          </a:prstGeom>
          <a:noFill/>
          <a:ln>
            <a:noFill/>
          </a:ln>
        </p:spPr>
      </p:pic>
      <p:cxnSp>
        <p:nvCxnSpPr>
          <p:cNvPr id="51" name="Google Shape;51;p5"/>
          <p:cNvCxnSpPr/>
          <p:nvPr/>
        </p:nvCxnSpPr>
        <p:spPr>
          <a:xfrm rot="10800000" flipH="1">
            <a:off x="6066297" y="4817600"/>
            <a:ext cx="2078400" cy="8400"/>
          </a:xfrm>
          <a:prstGeom prst="straightConnector1">
            <a:avLst/>
          </a:prstGeom>
          <a:noFill/>
          <a:ln w="9525" cap="flat" cmpd="sng">
            <a:solidFill>
              <a:schemeClr val="lt1"/>
            </a:solidFill>
            <a:prstDash val="solid"/>
            <a:round/>
            <a:headEnd type="none" w="med" len="med"/>
            <a:tailEnd type="none" w="med" len="med"/>
          </a:ln>
        </p:spPr>
      </p:cxnSp>
      <p:sp>
        <p:nvSpPr>
          <p:cNvPr id="52" name="Google Shape;52;p5">
            <a:hlinkClick r:id="" action="ppaction://hlinkshowjump?jump=nextslide"/>
          </p:cNvPr>
          <p:cNvSpPr/>
          <p:nvPr/>
        </p:nvSpPr>
        <p:spPr>
          <a:xfrm rot="5400000" flipH="1">
            <a:off x="8211898" y="4768100"/>
            <a:ext cx="124200" cy="1074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5">
            <a:hlinkClick r:id="" action="ppaction://hlinkshowjump?jump=previousslide"/>
          </p:cNvPr>
          <p:cNvSpPr/>
          <p:nvPr/>
        </p:nvSpPr>
        <p:spPr>
          <a:xfrm rot="-5400000">
            <a:off x="1644346" y="4769300"/>
            <a:ext cx="121200" cy="1050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4" name="Google Shape;54;p5"/>
          <p:cNvPicPr preferRelativeResize="0"/>
          <p:nvPr/>
        </p:nvPicPr>
        <p:blipFill rotWithShape="1">
          <a:blip r:embed="rId3">
            <a:alphaModFix/>
          </a:blip>
          <a:srcRect t="16357" b="16357"/>
          <a:stretch/>
        </p:blipFill>
        <p:spPr>
          <a:xfrm>
            <a:off x="4382947" y="4379331"/>
            <a:ext cx="1345649" cy="526550"/>
          </a:xfrm>
          <a:prstGeom prst="rect">
            <a:avLst/>
          </a:prstGeom>
          <a:noFill/>
          <a:ln>
            <a:noFill/>
          </a:ln>
        </p:spPr>
      </p:pic>
      <p:sp>
        <p:nvSpPr>
          <p:cNvPr id="55" name="Google Shape;55;p5"/>
          <p:cNvSpPr txBox="1"/>
          <p:nvPr/>
        </p:nvSpPr>
        <p:spPr>
          <a:xfrm>
            <a:off x="4104009" y="4820400"/>
            <a:ext cx="1903500"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i="1">
                <a:solidFill>
                  <a:schemeClr val="dk1"/>
                </a:solidFill>
                <a:latin typeface="Inria Serif Light"/>
                <a:ea typeface="Inria Serif Light"/>
                <a:cs typeface="Inria Serif Light"/>
                <a:sym typeface="Inria Serif Light"/>
              </a:rPr>
              <a:t>Linking together for our mission.</a:t>
            </a:r>
            <a:endParaRPr sz="900" i="1">
              <a:solidFill>
                <a:schemeClr val="dk1"/>
              </a:solidFill>
              <a:latin typeface="Inria Serif Light"/>
              <a:ea typeface="Inria Serif Light"/>
              <a:cs typeface="Inria Serif Light"/>
              <a:sym typeface="Inria Serif Light"/>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 1 column 1">
  <p:cSld name="TITLE_AND_BODY_2">
    <p:spTree>
      <p:nvGrpSpPr>
        <p:cNvPr id="1" name="Shape 470"/>
        <p:cNvGrpSpPr/>
        <p:nvPr/>
      </p:nvGrpSpPr>
      <p:grpSpPr>
        <a:xfrm>
          <a:off x="0" y="0"/>
          <a:ext cx="0" cy="0"/>
          <a:chOff x="0" y="0"/>
          <a:chExt cx="0" cy="0"/>
        </a:xfrm>
      </p:grpSpPr>
      <p:sp>
        <p:nvSpPr>
          <p:cNvPr id="471" name="Google Shape;471;p41"/>
          <p:cNvSpPr txBox="1">
            <a:spLocks noGrp="1"/>
          </p:cNvSpPr>
          <p:nvPr>
            <p:ph type="title"/>
          </p:nvPr>
        </p:nvSpPr>
        <p:spPr>
          <a:xfrm>
            <a:off x="893700" y="358400"/>
            <a:ext cx="7587000" cy="8574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72" name="Google Shape;472;p41"/>
          <p:cNvSpPr txBox="1">
            <a:spLocks noGrp="1"/>
          </p:cNvSpPr>
          <p:nvPr>
            <p:ph type="body" idx="1"/>
          </p:nvPr>
        </p:nvSpPr>
        <p:spPr>
          <a:xfrm>
            <a:off x="893700" y="1373600"/>
            <a:ext cx="7830300" cy="3552300"/>
          </a:xfrm>
          <a:prstGeom prst="rect">
            <a:avLst/>
          </a:prstGeom>
          <a:noFill/>
          <a:ln>
            <a:noFill/>
          </a:ln>
        </p:spPr>
        <p:txBody>
          <a:bodyPr spcFirstLastPara="1" wrap="square" lIns="91425" tIns="91425" rIns="91425" bIns="91425" anchor="ctr" anchorCtr="0">
            <a:noAutofit/>
          </a:bodyPr>
          <a:lstStyle>
            <a:lvl1pPr marL="457200" lvl="0" indent="-342900" rtl="0">
              <a:spcBef>
                <a:spcPts val="0"/>
              </a:spcBef>
              <a:spcAft>
                <a:spcPts val="0"/>
              </a:spcAft>
              <a:buClr>
                <a:schemeClr val="accent6"/>
              </a:buClr>
              <a:buSzPts val="1800"/>
              <a:buChar char="●"/>
              <a:defRPr>
                <a:solidFill>
                  <a:schemeClr val="dk1"/>
                </a:solidFill>
              </a:defRPr>
            </a:lvl1pPr>
            <a:lvl2pPr marL="914400" lvl="1" indent="-317500" rtl="0">
              <a:spcBef>
                <a:spcPts val="0"/>
              </a:spcBef>
              <a:spcAft>
                <a:spcPts val="0"/>
              </a:spcAft>
              <a:buClr>
                <a:schemeClr val="dk1"/>
              </a:buClr>
              <a:buSzPts val="1400"/>
              <a:buChar char="○"/>
              <a:defRPr>
                <a:solidFill>
                  <a:schemeClr val="dk1"/>
                </a:solidFill>
              </a:defRPr>
            </a:lvl2pPr>
            <a:lvl3pPr marL="1371600" lvl="2" indent="-317500" rtl="0">
              <a:spcBef>
                <a:spcPts val="0"/>
              </a:spcBef>
              <a:spcAft>
                <a:spcPts val="0"/>
              </a:spcAft>
              <a:buClr>
                <a:schemeClr val="dk1"/>
              </a:buClr>
              <a:buSzPts val="1400"/>
              <a:buChar char="■"/>
              <a:defRPr>
                <a:solidFill>
                  <a:schemeClr val="dk1"/>
                </a:solidFill>
              </a:defRPr>
            </a:lvl3pPr>
            <a:lvl4pPr marL="1828800" lvl="3" indent="-317500" rtl="0">
              <a:spcBef>
                <a:spcPts val="0"/>
              </a:spcBef>
              <a:spcAft>
                <a:spcPts val="0"/>
              </a:spcAft>
              <a:buClr>
                <a:schemeClr val="dk1"/>
              </a:buClr>
              <a:buSzPts val="1400"/>
              <a:buChar char="●"/>
              <a:defRPr>
                <a:solidFill>
                  <a:schemeClr val="dk1"/>
                </a:solidFill>
              </a:defRPr>
            </a:lvl4pPr>
            <a:lvl5pPr marL="2286000" lvl="4" indent="-317500" rtl="0">
              <a:spcBef>
                <a:spcPts val="0"/>
              </a:spcBef>
              <a:spcAft>
                <a:spcPts val="0"/>
              </a:spcAft>
              <a:buClr>
                <a:schemeClr val="dk1"/>
              </a:buClr>
              <a:buSzPts val="1400"/>
              <a:buChar char="○"/>
              <a:defRPr>
                <a:solidFill>
                  <a:schemeClr val="dk1"/>
                </a:solidFill>
              </a:defRPr>
            </a:lvl5pPr>
            <a:lvl6pPr marL="2743200" lvl="5" indent="-317500" rtl="0">
              <a:spcBef>
                <a:spcPts val="0"/>
              </a:spcBef>
              <a:spcAft>
                <a:spcPts val="0"/>
              </a:spcAft>
              <a:buClr>
                <a:schemeClr val="dk1"/>
              </a:buClr>
              <a:buSzPts val="1400"/>
              <a:buChar char="■"/>
              <a:defRPr>
                <a:solidFill>
                  <a:schemeClr val="dk1"/>
                </a:solidFill>
              </a:defRPr>
            </a:lvl6pPr>
            <a:lvl7pPr marL="3200400" lvl="6" indent="-317500" rtl="0">
              <a:spcBef>
                <a:spcPts val="0"/>
              </a:spcBef>
              <a:spcAft>
                <a:spcPts val="0"/>
              </a:spcAft>
              <a:buClr>
                <a:schemeClr val="dk1"/>
              </a:buClr>
              <a:buSzPts val="1400"/>
              <a:buChar char="●"/>
              <a:defRPr>
                <a:solidFill>
                  <a:schemeClr val="dk1"/>
                </a:solidFill>
              </a:defRPr>
            </a:lvl7pPr>
            <a:lvl8pPr marL="3657600" lvl="7" indent="-317500" rtl="0">
              <a:spcBef>
                <a:spcPts val="0"/>
              </a:spcBef>
              <a:spcAft>
                <a:spcPts val="0"/>
              </a:spcAft>
              <a:buClr>
                <a:schemeClr val="dk1"/>
              </a:buClr>
              <a:buSzPts val="1400"/>
              <a:buChar char="○"/>
              <a:defRPr>
                <a:solidFill>
                  <a:schemeClr val="dk1"/>
                </a:solidFill>
              </a:defRPr>
            </a:lvl8pPr>
            <a:lvl9pPr marL="4114800" lvl="8" indent="-317500" rtl="0">
              <a:spcBef>
                <a:spcPts val="0"/>
              </a:spcBef>
              <a:spcAft>
                <a:spcPts val="0"/>
              </a:spcAft>
              <a:buClr>
                <a:schemeClr val="dk1"/>
              </a:buClr>
              <a:buSzPts val="1400"/>
              <a:buChar char="■"/>
              <a:defRPr>
                <a:solidFill>
                  <a:schemeClr val="dk1"/>
                </a:solidFill>
              </a:defRPr>
            </a:lvl9pPr>
          </a:lstStyle>
          <a:p>
            <a:endParaRPr/>
          </a:p>
        </p:txBody>
      </p:sp>
      <p:sp>
        <p:nvSpPr>
          <p:cNvPr id="473" name="Google Shape;473;p41"/>
          <p:cNvSpPr/>
          <p:nvPr/>
        </p:nvSpPr>
        <p:spPr>
          <a:xfrm>
            <a:off x="7416916" y="5066325"/>
            <a:ext cx="893700" cy="77100"/>
          </a:xfrm>
          <a:prstGeom prst="rect">
            <a:avLst/>
          </a:prstGeom>
          <a:solidFill>
            <a:srgbClr val="FF7D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41"/>
          <p:cNvSpPr/>
          <p:nvPr/>
        </p:nvSpPr>
        <p:spPr>
          <a:xfrm>
            <a:off x="8250312" y="5066325"/>
            <a:ext cx="893700" cy="77100"/>
          </a:xfrm>
          <a:prstGeom prst="rect">
            <a:avLst/>
          </a:prstGeom>
          <a:solidFill>
            <a:srgbClr val="C23A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41"/>
          <p:cNvSpPr/>
          <p:nvPr/>
        </p:nvSpPr>
        <p:spPr>
          <a:xfrm>
            <a:off x="0" y="5066325"/>
            <a:ext cx="954300" cy="77100"/>
          </a:xfrm>
          <a:prstGeom prst="rect">
            <a:avLst/>
          </a:prstGeom>
          <a:solidFill>
            <a:srgbClr val="99C8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41"/>
          <p:cNvSpPr/>
          <p:nvPr/>
        </p:nvSpPr>
        <p:spPr>
          <a:xfrm>
            <a:off x="954260" y="5066325"/>
            <a:ext cx="6462600" cy="77100"/>
          </a:xfrm>
          <a:prstGeom prst="rect">
            <a:avLst/>
          </a:prstGeom>
          <a:solidFill>
            <a:srgbClr val="0B23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41"/>
          <p:cNvSpPr txBox="1">
            <a:spLocks noGrp="1"/>
          </p:cNvSpPr>
          <p:nvPr>
            <p:ph type="sldNum" idx="12"/>
          </p:nvPr>
        </p:nvSpPr>
        <p:spPr>
          <a:xfrm>
            <a:off x="8480575" y="4696933"/>
            <a:ext cx="548700" cy="313500"/>
          </a:xfrm>
          <a:prstGeom prst="rect">
            <a:avLst/>
          </a:prstGeom>
          <a:noFill/>
          <a:ln>
            <a:noFill/>
          </a:ln>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6"/>
        <p:cNvGrpSpPr/>
        <p:nvPr/>
      </p:nvGrpSpPr>
      <p:grpSpPr>
        <a:xfrm>
          <a:off x="0" y="0"/>
          <a:ext cx="0" cy="0"/>
          <a:chOff x="0" y="0"/>
          <a:chExt cx="0" cy="0"/>
        </a:xfrm>
      </p:grpSpPr>
      <p:sp>
        <p:nvSpPr>
          <p:cNvPr id="57" name="Google Shape;57;p6"/>
          <p:cNvSpPr txBox="1">
            <a:spLocks noGrp="1"/>
          </p:cNvSpPr>
          <p:nvPr>
            <p:ph type="title"/>
          </p:nvPr>
        </p:nvSpPr>
        <p:spPr>
          <a:xfrm>
            <a:off x="825850" y="358275"/>
            <a:ext cx="7444800" cy="5184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58" name="Google Shape;58;p6"/>
          <p:cNvGrpSpPr/>
          <p:nvPr/>
        </p:nvGrpSpPr>
        <p:grpSpPr>
          <a:xfrm>
            <a:off x="0" y="0"/>
            <a:ext cx="9143975" cy="5143500"/>
            <a:chOff x="0" y="0"/>
            <a:chExt cx="9143975" cy="5143500"/>
          </a:xfrm>
        </p:grpSpPr>
        <p:sp>
          <p:nvSpPr>
            <p:cNvPr id="59" name="Google Shape;59;p6"/>
            <p:cNvSpPr/>
            <p:nvPr/>
          </p:nvSpPr>
          <p:spPr>
            <a:xfrm>
              <a:off x="8562275" y="0"/>
              <a:ext cx="5817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6"/>
            <p:cNvSpPr/>
            <p:nvPr/>
          </p:nvSpPr>
          <p:spPr>
            <a:xfrm>
              <a:off x="0" y="0"/>
              <a:ext cx="5817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61" name="Google Shape;61;p6"/>
          <p:cNvCxnSpPr/>
          <p:nvPr/>
        </p:nvCxnSpPr>
        <p:spPr>
          <a:xfrm rot="10800000" flipH="1">
            <a:off x="1843172" y="4817600"/>
            <a:ext cx="2078400" cy="8400"/>
          </a:xfrm>
          <a:prstGeom prst="straightConnector1">
            <a:avLst/>
          </a:prstGeom>
          <a:noFill/>
          <a:ln w="9525" cap="flat" cmpd="sng">
            <a:solidFill>
              <a:schemeClr val="lt1"/>
            </a:solidFill>
            <a:prstDash val="solid"/>
            <a:round/>
            <a:headEnd type="none" w="med" len="med"/>
            <a:tailEnd type="none" w="med" len="med"/>
          </a:ln>
        </p:spPr>
      </p:cxnSp>
      <p:pic>
        <p:nvPicPr>
          <p:cNvPr id="62" name="Google Shape;62;p6"/>
          <p:cNvPicPr preferRelativeResize="0"/>
          <p:nvPr/>
        </p:nvPicPr>
        <p:blipFill>
          <a:blip r:embed="rId2">
            <a:alphaModFix/>
          </a:blip>
          <a:stretch>
            <a:fillRect/>
          </a:stretch>
        </p:blipFill>
        <p:spPr>
          <a:xfrm>
            <a:off x="816322" y="4692957"/>
            <a:ext cx="696402" cy="290401"/>
          </a:xfrm>
          <a:prstGeom prst="rect">
            <a:avLst/>
          </a:prstGeom>
          <a:noFill/>
          <a:ln>
            <a:noFill/>
          </a:ln>
        </p:spPr>
      </p:pic>
      <p:cxnSp>
        <p:nvCxnSpPr>
          <p:cNvPr id="63" name="Google Shape;63;p6"/>
          <p:cNvCxnSpPr/>
          <p:nvPr/>
        </p:nvCxnSpPr>
        <p:spPr>
          <a:xfrm rot="10800000" flipH="1">
            <a:off x="6066297" y="4817600"/>
            <a:ext cx="2078400" cy="8400"/>
          </a:xfrm>
          <a:prstGeom prst="straightConnector1">
            <a:avLst/>
          </a:prstGeom>
          <a:noFill/>
          <a:ln w="9525" cap="flat" cmpd="sng">
            <a:solidFill>
              <a:schemeClr val="lt1"/>
            </a:solidFill>
            <a:prstDash val="solid"/>
            <a:round/>
            <a:headEnd type="none" w="med" len="med"/>
            <a:tailEnd type="none" w="med" len="med"/>
          </a:ln>
        </p:spPr>
      </p:cxnSp>
      <p:sp>
        <p:nvSpPr>
          <p:cNvPr id="64" name="Google Shape;64;p6">
            <a:hlinkClick r:id="" action="ppaction://hlinkshowjump?jump=nextslide"/>
          </p:cNvPr>
          <p:cNvSpPr/>
          <p:nvPr/>
        </p:nvSpPr>
        <p:spPr>
          <a:xfrm rot="5400000" flipH="1">
            <a:off x="8211898" y="4768100"/>
            <a:ext cx="124200" cy="1074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6">
            <a:hlinkClick r:id="" action="ppaction://hlinkshowjump?jump=previousslide"/>
          </p:cNvPr>
          <p:cNvSpPr/>
          <p:nvPr/>
        </p:nvSpPr>
        <p:spPr>
          <a:xfrm rot="-5400000">
            <a:off x="1644346" y="4769300"/>
            <a:ext cx="121200" cy="1050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6" name="Google Shape;66;p6"/>
          <p:cNvPicPr preferRelativeResize="0"/>
          <p:nvPr/>
        </p:nvPicPr>
        <p:blipFill rotWithShape="1">
          <a:blip r:embed="rId3">
            <a:alphaModFix/>
          </a:blip>
          <a:srcRect t="16357" b="16357"/>
          <a:stretch/>
        </p:blipFill>
        <p:spPr>
          <a:xfrm>
            <a:off x="4382947" y="4379331"/>
            <a:ext cx="1345649" cy="526550"/>
          </a:xfrm>
          <a:prstGeom prst="rect">
            <a:avLst/>
          </a:prstGeom>
          <a:noFill/>
          <a:ln>
            <a:noFill/>
          </a:ln>
        </p:spPr>
      </p:pic>
      <p:sp>
        <p:nvSpPr>
          <p:cNvPr id="67" name="Google Shape;67;p6"/>
          <p:cNvSpPr txBox="1"/>
          <p:nvPr/>
        </p:nvSpPr>
        <p:spPr>
          <a:xfrm>
            <a:off x="4104009" y="4820400"/>
            <a:ext cx="1903500"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i="1">
                <a:solidFill>
                  <a:schemeClr val="dk1"/>
                </a:solidFill>
                <a:latin typeface="Inria Serif Light"/>
                <a:ea typeface="Inria Serif Light"/>
                <a:cs typeface="Inria Serif Light"/>
                <a:sym typeface="Inria Serif Light"/>
              </a:rPr>
              <a:t>Linking together for our mission.</a:t>
            </a:r>
            <a:endParaRPr sz="900" i="1">
              <a:solidFill>
                <a:schemeClr val="dk1"/>
              </a:solidFill>
              <a:latin typeface="Inria Serif Light"/>
              <a:ea typeface="Inria Serif Light"/>
              <a:cs typeface="Inria Serif Light"/>
              <a:sym typeface="Inria Serif Light"/>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68"/>
        <p:cNvGrpSpPr/>
        <p:nvPr/>
      </p:nvGrpSpPr>
      <p:grpSpPr>
        <a:xfrm>
          <a:off x="0" y="0"/>
          <a:ext cx="0" cy="0"/>
          <a:chOff x="0" y="0"/>
          <a:chExt cx="0" cy="0"/>
        </a:xfrm>
      </p:grpSpPr>
      <p:sp>
        <p:nvSpPr>
          <p:cNvPr id="69" name="Google Shape;69;p7"/>
          <p:cNvSpPr txBox="1">
            <a:spLocks noGrp="1"/>
          </p:cNvSpPr>
          <p:nvPr>
            <p:ph type="subTitle" idx="1"/>
          </p:nvPr>
        </p:nvSpPr>
        <p:spPr>
          <a:xfrm>
            <a:off x="2146575" y="1688625"/>
            <a:ext cx="5115600" cy="26601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1600">
                <a:solidFill>
                  <a:schemeClr val="dk1"/>
                </a:solidFill>
                <a:latin typeface="Barlow"/>
                <a:ea typeface="Barlow"/>
                <a:cs typeface="Barlow"/>
                <a:sym typeface="Barlow"/>
              </a:defRPr>
            </a:lvl1pPr>
            <a:lvl2pPr lvl="1" rtl="0">
              <a:spcBef>
                <a:spcPts val="0"/>
              </a:spcBef>
              <a:spcAft>
                <a:spcPts val="0"/>
              </a:spcAft>
              <a:buNone/>
              <a:defRPr sz="1600">
                <a:solidFill>
                  <a:schemeClr val="dk1"/>
                </a:solidFill>
                <a:latin typeface="Barlow"/>
                <a:ea typeface="Barlow"/>
                <a:cs typeface="Barlow"/>
                <a:sym typeface="Barlow"/>
              </a:defRPr>
            </a:lvl2pPr>
            <a:lvl3pPr lvl="2" rtl="0">
              <a:spcBef>
                <a:spcPts val="0"/>
              </a:spcBef>
              <a:spcAft>
                <a:spcPts val="0"/>
              </a:spcAft>
              <a:buNone/>
              <a:defRPr sz="1600">
                <a:solidFill>
                  <a:schemeClr val="dk1"/>
                </a:solidFill>
                <a:latin typeface="Barlow"/>
                <a:ea typeface="Barlow"/>
                <a:cs typeface="Barlow"/>
                <a:sym typeface="Barlow"/>
              </a:defRPr>
            </a:lvl3pPr>
            <a:lvl4pPr lvl="3" rtl="0">
              <a:spcBef>
                <a:spcPts val="0"/>
              </a:spcBef>
              <a:spcAft>
                <a:spcPts val="0"/>
              </a:spcAft>
              <a:buNone/>
              <a:defRPr sz="1600">
                <a:solidFill>
                  <a:schemeClr val="dk1"/>
                </a:solidFill>
                <a:latin typeface="Barlow"/>
                <a:ea typeface="Barlow"/>
                <a:cs typeface="Barlow"/>
                <a:sym typeface="Barlow"/>
              </a:defRPr>
            </a:lvl4pPr>
            <a:lvl5pPr lvl="4" rtl="0">
              <a:spcBef>
                <a:spcPts val="0"/>
              </a:spcBef>
              <a:spcAft>
                <a:spcPts val="0"/>
              </a:spcAft>
              <a:buNone/>
              <a:defRPr sz="1600">
                <a:solidFill>
                  <a:schemeClr val="dk1"/>
                </a:solidFill>
                <a:latin typeface="Barlow"/>
                <a:ea typeface="Barlow"/>
                <a:cs typeface="Barlow"/>
                <a:sym typeface="Barlow"/>
              </a:defRPr>
            </a:lvl5pPr>
            <a:lvl6pPr lvl="5" rtl="0">
              <a:spcBef>
                <a:spcPts val="0"/>
              </a:spcBef>
              <a:spcAft>
                <a:spcPts val="0"/>
              </a:spcAft>
              <a:buNone/>
              <a:defRPr sz="1600">
                <a:solidFill>
                  <a:schemeClr val="dk1"/>
                </a:solidFill>
                <a:latin typeface="Barlow"/>
                <a:ea typeface="Barlow"/>
                <a:cs typeface="Barlow"/>
                <a:sym typeface="Barlow"/>
              </a:defRPr>
            </a:lvl6pPr>
            <a:lvl7pPr lvl="6" rtl="0">
              <a:spcBef>
                <a:spcPts val="0"/>
              </a:spcBef>
              <a:spcAft>
                <a:spcPts val="0"/>
              </a:spcAft>
              <a:buNone/>
              <a:defRPr sz="1600">
                <a:solidFill>
                  <a:schemeClr val="dk1"/>
                </a:solidFill>
                <a:latin typeface="Barlow"/>
                <a:ea typeface="Barlow"/>
                <a:cs typeface="Barlow"/>
                <a:sym typeface="Barlow"/>
              </a:defRPr>
            </a:lvl7pPr>
            <a:lvl8pPr lvl="7" rtl="0">
              <a:spcBef>
                <a:spcPts val="0"/>
              </a:spcBef>
              <a:spcAft>
                <a:spcPts val="0"/>
              </a:spcAft>
              <a:buNone/>
              <a:defRPr sz="1600">
                <a:solidFill>
                  <a:schemeClr val="dk1"/>
                </a:solidFill>
                <a:latin typeface="Barlow"/>
                <a:ea typeface="Barlow"/>
                <a:cs typeface="Barlow"/>
                <a:sym typeface="Barlow"/>
              </a:defRPr>
            </a:lvl8pPr>
            <a:lvl9pPr lvl="8" rtl="0">
              <a:spcBef>
                <a:spcPts val="0"/>
              </a:spcBef>
              <a:spcAft>
                <a:spcPts val="0"/>
              </a:spcAft>
              <a:buNone/>
              <a:defRPr sz="1600">
                <a:solidFill>
                  <a:schemeClr val="dk1"/>
                </a:solidFill>
                <a:latin typeface="Barlow"/>
                <a:ea typeface="Barlow"/>
                <a:cs typeface="Barlow"/>
                <a:sym typeface="Barlow"/>
              </a:defRPr>
            </a:lvl9pPr>
          </a:lstStyle>
          <a:p>
            <a:endParaRPr/>
          </a:p>
        </p:txBody>
      </p:sp>
      <p:sp>
        <p:nvSpPr>
          <p:cNvPr id="70" name="Google Shape;70;p7"/>
          <p:cNvSpPr txBox="1">
            <a:spLocks noGrp="1"/>
          </p:cNvSpPr>
          <p:nvPr>
            <p:ph type="title"/>
          </p:nvPr>
        </p:nvSpPr>
        <p:spPr>
          <a:xfrm>
            <a:off x="1734000" y="358275"/>
            <a:ext cx="5676000" cy="11412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cxnSp>
        <p:nvCxnSpPr>
          <p:cNvPr id="71" name="Google Shape;71;p7"/>
          <p:cNvCxnSpPr/>
          <p:nvPr/>
        </p:nvCxnSpPr>
        <p:spPr>
          <a:xfrm rot="10800000" flipH="1">
            <a:off x="1843172" y="4817600"/>
            <a:ext cx="2078400" cy="8400"/>
          </a:xfrm>
          <a:prstGeom prst="straightConnector1">
            <a:avLst/>
          </a:prstGeom>
          <a:noFill/>
          <a:ln w="9525" cap="flat" cmpd="sng">
            <a:solidFill>
              <a:schemeClr val="lt1"/>
            </a:solidFill>
            <a:prstDash val="solid"/>
            <a:round/>
            <a:headEnd type="none" w="med" len="med"/>
            <a:tailEnd type="none" w="med" len="med"/>
          </a:ln>
        </p:spPr>
      </p:cxnSp>
      <p:pic>
        <p:nvPicPr>
          <p:cNvPr id="72" name="Google Shape;72;p7"/>
          <p:cNvPicPr preferRelativeResize="0"/>
          <p:nvPr/>
        </p:nvPicPr>
        <p:blipFill>
          <a:blip r:embed="rId2">
            <a:alphaModFix/>
          </a:blip>
          <a:stretch>
            <a:fillRect/>
          </a:stretch>
        </p:blipFill>
        <p:spPr>
          <a:xfrm>
            <a:off x="816322" y="4692957"/>
            <a:ext cx="696402" cy="290401"/>
          </a:xfrm>
          <a:prstGeom prst="rect">
            <a:avLst/>
          </a:prstGeom>
          <a:noFill/>
          <a:ln>
            <a:noFill/>
          </a:ln>
        </p:spPr>
      </p:pic>
      <p:cxnSp>
        <p:nvCxnSpPr>
          <p:cNvPr id="73" name="Google Shape;73;p7"/>
          <p:cNvCxnSpPr/>
          <p:nvPr/>
        </p:nvCxnSpPr>
        <p:spPr>
          <a:xfrm rot="10800000" flipH="1">
            <a:off x="6066297" y="4817600"/>
            <a:ext cx="2078400" cy="8400"/>
          </a:xfrm>
          <a:prstGeom prst="straightConnector1">
            <a:avLst/>
          </a:prstGeom>
          <a:noFill/>
          <a:ln w="9525" cap="flat" cmpd="sng">
            <a:solidFill>
              <a:schemeClr val="lt1"/>
            </a:solidFill>
            <a:prstDash val="solid"/>
            <a:round/>
            <a:headEnd type="none" w="med" len="med"/>
            <a:tailEnd type="none" w="med" len="med"/>
          </a:ln>
        </p:spPr>
      </p:cxnSp>
      <p:sp>
        <p:nvSpPr>
          <p:cNvPr id="74" name="Google Shape;74;p7">
            <a:hlinkClick r:id="" action="ppaction://hlinkshowjump?jump=nextslide"/>
          </p:cNvPr>
          <p:cNvSpPr/>
          <p:nvPr/>
        </p:nvSpPr>
        <p:spPr>
          <a:xfrm rot="5400000" flipH="1">
            <a:off x="8211898" y="4768100"/>
            <a:ext cx="124200" cy="1074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7">
            <a:hlinkClick r:id="" action="ppaction://hlinkshowjump?jump=previousslide"/>
          </p:cNvPr>
          <p:cNvSpPr/>
          <p:nvPr/>
        </p:nvSpPr>
        <p:spPr>
          <a:xfrm rot="-5400000">
            <a:off x="1644346" y="4769300"/>
            <a:ext cx="121200" cy="1050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6" name="Google Shape;76;p7"/>
          <p:cNvPicPr preferRelativeResize="0"/>
          <p:nvPr/>
        </p:nvPicPr>
        <p:blipFill rotWithShape="1">
          <a:blip r:embed="rId3">
            <a:alphaModFix/>
          </a:blip>
          <a:srcRect t="16357" b="16357"/>
          <a:stretch/>
        </p:blipFill>
        <p:spPr>
          <a:xfrm>
            <a:off x="4382947" y="4379331"/>
            <a:ext cx="1345649" cy="526550"/>
          </a:xfrm>
          <a:prstGeom prst="rect">
            <a:avLst/>
          </a:prstGeom>
          <a:noFill/>
          <a:ln>
            <a:noFill/>
          </a:ln>
        </p:spPr>
      </p:pic>
      <p:sp>
        <p:nvSpPr>
          <p:cNvPr id="77" name="Google Shape;77;p7"/>
          <p:cNvSpPr txBox="1"/>
          <p:nvPr/>
        </p:nvSpPr>
        <p:spPr>
          <a:xfrm>
            <a:off x="4104009" y="4820400"/>
            <a:ext cx="1903500"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i="1">
                <a:solidFill>
                  <a:schemeClr val="dk1"/>
                </a:solidFill>
                <a:latin typeface="Inria Serif Light"/>
                <a:ea typeface="Inria Serif Light"/>
                <a:cs typeface="Inria Serif Light"/>
                <a:sym typeface="Inria Serif Light"/>
              </a:rPr>
              <a:t>Linking together for our mission.</a:t>
            </a:r>
            <a:endParaRPr sz="900" i="1">
              <a:solidFill>
                <a:schemeClr val="dk1"/>
              </a:solidFill>
              <a:latin typeface="Inria Serif Light"/>
              <a:ea typeface="Inria Serif Light"/>
              <a:cs typeface="Inria Serif Light"/>
              <a:sym typeface="Inria Serif Light"/>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78"/>
        <p:cNvGrpSpPr/>
        <p:nvPr/>
      </p:nvGrpSpPr>
      <p:grpSpPr>
        <a:xfrm>
          <a:off x="0" y="0"/>
          <a:ext cx="0" cy="0"/>
          <a:chOff x="0" y="0"/>
          <a:chExt cx="0" cy="0"/>
        </a:xfrm>
      </p:grpSpPr>
      <p:sp>
        <p:nvSpPr>
          <p:cNvPr id="79" name="Google Shape;79;p8"/>
          <p:cNvSpPr txBox="1">
            <a:spLocks noGrp="1"/>
          </p:cNvSpPr>
          <p:nvPr>
            <p:ph type="title"/>
          </p:nvPr>
        </p:nvSpPr>
        <p:spPr>
          <a:xfrm>
            <a:off x="1636650" y="1068500"/>
            <a:ext cx="5870700" cy="2903100"/>
          </a:xfrm>
          <a:prstGeom prst="rect">
            <a:avLst/>
          </a:prstGeom>
        </p:spPr>
        <p:txBody>
          <a:bodyPr spcFirstLastPara="1" wrap="square" lIns="91425" tIns="91425" rIns="91425" bIns="91425" anchor="t" anchorCtr="0">
            <a:noAutofit/>
          </a:bodyPr>
          <a:lstStyle>
            <a:lvl1pPr lvl="0" rtl="0">
              <a:spcBef>
                <a:spcPts val="0"/>
              </a:spcBef>
              <a:spcAft>
                <a:spcPts val="0"/>
              </a:spcAft>
              <a:buSzPts val="4800"/>
              <a:buNone/>
              <a:defRPr sz="9600"/>
            </a:lvl1pPr>
            <a:lvl2pPr lvl="1" rtl="0">
              <a:spcBef>
                <a:spcPts val="0"/>
              </a:spcBef>
              <a:spcAft>
                <a:spcPts val="0"/>
              </a:spcAft>
              <a:buSzPts val="4800"/>
              <a:buNone/>
              <a:defRPr sz="4800" b="0"/>
            </a:lvl2pPr>
            <a:lvl3pPr lvl="2" rtl="0">
              <a:spcBef>
                <a:spcPts val="0"/>
              </a:spcBef>
              <a:spcAft>
                <a:spcPts val="0"/>
              </a:spcAft>
              <a:buSzPts val="4800"/>
              <a:buNone/>
              <a:defRPr sz="4800" b="0"/>
            </a:lvl3pPr>
            <a:lvl4pPr lvl="3" rtl="0">
              <a:spcBef>
                <a:spcPts val="0"/>
              </a:spcBef>
              <a:spcAft>
                <a:spcPts val="0"/>
              </a:spcAft>
              <a:buSzPts val="4800"/>
              <a:buNone/>
              <a:defRPr sz="4800" b="0"/>
            </a:lvl4pPr>
            <a:lvl5pPr lvl="4" rtl="0">
              <a:spcBef>
                <a:spcPts val="0"/>
              </a:spcBef>
              <a:spcAft>
                <a:spcPts val="0"/>
              </a:spcAft>
              <a:buSzPts val="4800"/>
              <a:buNone/>
              <a:defRPr sz="4800" b="0"/>
            </a:lvl5pPr>
            <a:lvl6pPr lvl="5" rtl="0">
              <a:spcBef>
                <a:spcPts val="0"/>
              </a:spcBef>
              <a:spcAft>
                <a:spcPts val="0"/>
              </a:spcAft>
              <a:buSzPts val="4800"/>
              <a:buNone/>
              <a:defRPr sz="4800" b="0"/>
            </a:lvl6pPr>
            <a:lvl7pPr lvl="6" rtl="0">
              <a:spcBef>
                <a:spcPts val="0"/>
              </a:spcBef>
              <a:spcAft>
                <a:spcPts val="0"/>
              </a:spcAft>
              <a:buSzPts val="4800"/>
              <a:buNone/>
              <a:defRPr sz="4800" b="0"/>
            </a:lvl7pPr>
            <a:lvl8pPr lvl="7" rtl="0">
              <a:spcBef>
                <a:spcPts val="0"/>
              </a:spcBef>
              <a:spcAft>
                <a:spcPts val="0"/>
              </a:spcAft>
              <a:buSzPts val="4800"/>
              <a:buNone/>
              <a:defRPr sz="4800" b="0"/>
            </a:lvl8pPr>
            <a:lvl9pPr lvl="8" rtl="0">
              <a:spcBef>
                <a:spcPts val="0"/>
              </a:spcBef>
              <a:spcAft>
                <a:spcPts val="0"/>
              </a:spcAft>
              <a:buSzPts val="4800"/>
              <a:buNone/>
              <a:defRPr sz="4800" b="0"/>
            </a:lvl9pPr>
          </a:lstStyle>
          <a:p>
            <a:endParaRPr/>
          </a:p>
        </p:txBody>
      </p:sp>
      <p:grpSp>
        <p:nvGrpSpPr>
          <p:cNvPr id="80" name="Google Shape;80;p8"/>
          <p:cNvGrpSpPr/>
          <p:nvPr/>
        </p:nvGrpSpPr>
        <p:grpSpPr>
          <a:xfrm>
            <a:off x="0" y="0"/>
            <a:ext cx="9143975" cy="5143500"/>
            <a:chOff x="0" y="0"/>
            <a:chExt cx="9143975" cy="5143500"/>
          </a:xfrm>
        </p:grpSpPr>
        <p:sp>
          <p:nvSpPr>
            <p:cNvPr id="81" name="Google Shape;81;p8"/>
            <p:cNvSpPr/>
            <p:nvPr/>
          </p:nvSpPr>
          <p:spPr>
            <a:xfrm>
              <a:off x="8562275" y="0"/>
              <a:ext cx="5817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8"/>
            <p:cNvSpPr/>
            <p:nvPr/>
          </p:nvSpPr>
          <p:spPr>
            <a:xfrm>
              <a:off x="0" y="0"/>
              <a:ext cx="5817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3"/>
        <p:cNvGrpSpPr/>
        <p:nvPr/>
      </p:nvGrpSpPr>
      <p:grpSpPr>
        <a:xfrm>
          <a:off x="0" y="0"/>
          <a:ext cx="0" cy="0"/>
          <a:chOff x="0" y="0"/>
          <a:chExt cx="0" cy="0"/>
        </a:xfrm>
      </p:grpSpPr>
      <p:sp>
        <p:nvSpPr>
          <p:cNvPr id="84" name="Google Shape;84;p9"/>
          <p:cNvSpPr txBox="1">
            <a:spLocks noGrp="1"/>
          </p:cNvSpPr>
          <p:nvPr>
            <p:ph type="subTitle" idx="1"/>
          </p:nvPr>
        </p:nvSpPr>
        <p:spPr>
          <a:xfrm>
            <a:off x="929575" y="2804325"/>
            <a:ext cx="3892800" cy="10833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400">
                <a:solidFill>
                  <a:schemeClr val="dk1"/>
                </a:solidFill>
                <a:latin typeface="Barlow"/>
                <a:ea typeface="Barlow"/>
                <a:cs typeface="Barlow"/>
                <a:sym typeface="Barlow"/>
              </a:defRPr>
            </a:lvl1pPr>
            <a:lvl2pPr lvl="1" rtl="0">
              <a:spcBef>
                <a:spcPts val="0"/>
              </a:spcBef>
              <a:spcAft>
                <a:spcPts val="0"/>
              </a:spcAft>
              <a:buNone/>
              <a:defRPr sz="1400">
                <a:solidFill>
                  <a:schemeClr val="dk1"/>
                </a:solidFill>
                <a:latin typeface="Barlow"/>
                <a:ea typeface="Barlow"/>
                <a:cs typeface="Barlow"/>
                <a:sym typeface="Barlow"/>
              </a:defRPr>
            </a:lvl2pPr>
            <a:lvl3pPr lvl="2" rtl="0">
              <a:spcBef>
                <a:spcPts val="0"/>
              </a:spcBef>
              <a:spcAft>
                <a:spcPts val="0"/>
              </a:spcAft>
              <a:buNone/>
              <a:defRPr sz="1400">
                <a:solidFill>
                  <a:schemeClr val="dk1"/>
                </a:solidFill>
                <a:latin typeface="Barlow"/>
                <a:ea typeface="Barlow"/>
                <a:cs typeface="Barlow"/>
                <a:sym typeface="Barlow"/>
              </a:defRPr>
            </a:lvl3pPr>
            <a:lvl4pPr lvl="3" rtl="0">
              <a:spcBef>
                <a:spcPts val="0"/>
              </a:spcBef>
              <a:spcAft>
                <a:spcPts val="0"/>
              </a:spcAft>
              <a:buNone/>
              <a:defRPr sz="1400">
                <a:solidFill>
                  <a:schemeClr val="dk1"/>
                </a:solidFill>
                <a:latin typeface="Barlow"/>
                <a:ea typeface="Barlow"/>
                <a:cs typeface="Barlow"/>
                <a:sym typeface="Barlow"/>
              </a:defRPr>
            </a:lvl4pPr>
            <a:lvl5pPr lvl="4" rtl="0">
              <a:spcBef>
                <a:spcPts val="0"/>
              </a:spcBef>
              <a:spcAft>
                <a:spcPts val="0"/>
              </a:spcAft>
              <a:buNone/>
              <a:defRPr sz="1400">
                <a:solidFill>
                  <a:schemeClr val="dk1"/>
                </a:solidFill>
                <a:latin typeface="Barlow"/>
                <a:ea typeface="Barlow"/>
                <a:cs typeface="Barlow"/>
                <a:sym typeface="Barlow"/>
              </a:defRPr>
            </a:lvl5pPr>
            <a:lvl6pPr lvl="5" rtl="0">
              <a:spcBef>
                <a:spcPts val="0"/>
              </a:spcBef>
              <a:spcAft>
                <a:spcPts val="0"/>
              </a:spcAft>
              <a:buNone/>
              <a:defRPr sz="1400">
                <a:solidFill>
                  <a:schemeClr val="dk1"/>
                </a:solidFill>
                <a:latin typeface="Barlow"/>
                <a:ea typeface="Barlow"/>
                <a:cs typeface="Barlow"/>
                <a:sym typeface="Barlow"/>
              </a:defRPr>
            </a:lvl6pPr>
            <a:lvl7pPr lvl="6" rtl="0">
              <a:spcBef>
                <a:spcPts val="0"/>
              </a:spcBef>
              <a:spcAft>
                <a:spcPts val="0"/>
              </a:spcAft>
              <a:buNone/>
              <a:defRPr sz="1400">
                <a:solidFill>
                  <a:schemeClr val="dk1"/>
                </a:solidFill>
                <a:latin typeface="Barlow"/>
                <a:ea typeface="Barlow"/>
                <a:cs typeface="Barlow"/>
                <a:sym typeface="Barlow"/>
              </a:defRPr>
            </a:lvl7pPr>
            <a:lvl8pPr lvl="7" rtl="0">
              <a:spcBef>
                <a:spcPts val="0"/>
              </a:spcBef>
              <a:spcAft>
                <a:spcPts val="0"/>
              </a:spcAft>
              <a:buNone/>
              <a:defRPr sz="1400">
                <a:solidFill>
                  <a:schemeClr val="dk1"/>
                </a:solidFill>
                <a:latin typeface="Barlow"/>
                <a:ea typeface="Barlow"/>
                <a:cs typeface="Barlow"/>
                <a:sym typeface="Barlow"/>
              </a:defRPr>
            </a:lvl8pPr>
            <a:lvl9pPr lvl="8" rtl="0">
              <a:spcBef>
                <a:spcPts val="0"/>
              </a:spcBef>
              <a:spcAft>
                <a:spcPts val="0"/>
              </a:spcAft>
              <a:buNone/>
              <a:defRPr sz="1400">
                <a:solidFill>
                  <a:schemeClr val="dk1"/>
                </a:solidFill>
                <a:latin typeface="Barlow"/>
                <a:ea typeface="Barlow"/>
                <a:cs typeface="Barlow"/>
                <a:sym typeface="Barlow"/>
              </a:defRPr>
            </a:lvl9pPr>
          </a:lstStyle>
          <a:p>
            <a:endParaRPr/>
          </a:p>
        </p:txBody>
      </p:sp>
      <p:sp>
        <p:nvSpPr>
          <p:cNvPr id="85" name="Google Shape;85;p9"/>
          <p:cNvSpPr txBox="1">
            <a:spLocks noGrp="1"/>
          </p:cNvSpPr>
          <p:nvPr>
            <p:ph type="title"/>
          </p:nvPr>
        </p:nvSpPr>
        <p:spPr>
          <a:xfrm>
            <a:off x="929575" y="1255863"/>
            <a:ext cx="4132800" cy="1477800"/>
          </a:xfrm>
          <a:prstGeom prst="rect">
            <a:avLst/>
          </a:prstGeom>
        </p:spPr>
        <p:txBody>
          <a:bodyPr spcFirstLastPara="1" wrap="square" lIns="91425" tIns="91425" rIns="91425" bIns="91425" anchor="t" anchorCtr="0">
            <a:noAutofit/>
          </a:bodyPr>
          <a:lstStyle>
            <a:lvl1pPr lvl="0" algn="l" rtl="0">
              <a:spcBef>
                <a:spcPts val="0"/>
              </a:spcBef>
              <a:spcAft>
                <a:spcPts val="0"/>
              </a:spcAft>
              <a:buClr>
                <a:schemeClr val="dk1"/>
              </a:buClr>
              <a:buSzPts val="3500"/>
              <a:buNone/>
              <a:defRPr sz="4800" b="0"/>
            </a:lvl1pPr>
            <a:lvl2pPr lvl="1" rtl="0">
              <a:spcBef>
                <a:spcPts val="0"/>
              </a:spcBef>
              <a:spcAft>
                <a:spcPts val="0"/>
              </a:spcAft>
              <a:buClr>
                <a:schemeClr val="dk1"/>
              </a:buClr>
              <a:buSzPts val="3500"/>
              <a:buNone/>
              <a:defRPr>
                <a:solidFill>
                  <a:schemeClr val="dk1"/>
                </a:solidFill>
              </a:defRPr>
            </a:lvl2pPr>
            <a:lvl3pPr lvl="2" rtl="0">
              <a:spcBef>
                <a:spcPts val="0"/>
              </a:spcBef>
              <a:spcAft>
                <a:spcPts val="0"/>
              </a:spcAft>
              <a:buClr>
                <a:schemeClr val="dk1"/>
              </a:buClr>
              <a:buSzPts val="3500"/>
              <a:buNone/>
              <a:defRPr>
                <a:solidFill>
                  <a:schemeClr val="dk1"/>
                </a:solidFill>
              </a:defRPr>
            </a:lvl3pPr>
            <a:lvl4pPr lvl="3" rtl="0">
              <a:spcBef>
                <a:spcPts val="0"/>
              </a:spcBef>
              <a:spcAft>
                <a:spcPts val="0"/>
              </a:spcAft>
              <a:buClr>
                <a:schemeClr val="dk1"/>
              </a:buClr>
              <a:buSzPts val="3500"/>
              <a:buNone/>
              <a:defRPr>
                <a:solidFill>
                  <a:schemeClr val="dk1"/>
                </a:solidFill>
              </a:defRPr>
            </a:lvl4pPr>
            <a:lvl5pPr lvl="4" rtl="0">
              <a:spcBef>
                <a:spcPts val="0"/>
              </a:spcBef>
              <a:spcAft>
                <a:spcPts val="0"/>
              </a:spcAft>
              <a:buClr>
                <a:schemeClr val="dk1"/>
              </a:buClr>
              <a:buSzPts val="3500"/>
              <a:buNone/>
              <a:defRPr>
                <a:solidFill>
                  <a:schemeClr val="dk1"/>
                </a:solidFill>
              </a:defRPr>
            </a:lvl5pPr>
            <a:lvl6pPr lvl="5" rtl="0">
              <a:spcBef>
                <a:spcPts val="0"/>
              </a:spcBef>
              <a:spcAft>
                <a:spcPts val="0"/>
              </a:spcAft>
              <a:buClr>
                <a:schemeClr val="dk1"/>
              </a:buClr>
              <a:buSzPts val="3500"/>
              <a:buNone/>
              <a:defRPr>
                <a:solidFill>
                  <a:schemeClr val="dk1"/>
                </a:solidFill>
              </a:defRPr>
            </a:lvl6pPr>
            <a:lvl7pPr lvl="6" rtl="0">
              <a:spcBef>
                <a:spcPts val="0"/>
              </a:spcBef>
              <a:spcAft>
                <a:spcPts val="0"/>
              </a:spcAft>
              <a:buClr>
                <a:schemeClr val="dk1"/>
              </a:buClr>
              <a:buSzPts val="3500"/>
              <a:buNone/>
              <a:defRPr>
                <a:solidFill>
                  <a:schemeClr val="dk1"/>
                </a:solidFill>
              </a:defRPr>
            </a:lvl7pPr>
            <a:lvl8pPr lvl="7" rtl="0">
              <a:spcBef>
                <a:spcPts val="0"/>
              </a:spcBef>
              <a:spcAft>
                <a:spcPts val="0"/>
              </a:spcAft>
              <a:buClr>
                <a:schemeClr val="dk1"/>
              </a:buClr>
              <a:buSzPts val="3500"/>
              <a:buNone/>
              <a:defRPr>
                <a:solidFill>
                  <a:schemeClr val="dk1"/>
                </a:solidFill>
              </a:defRPr>
            </a:lvl8pPr>
            <a:lvl9pPr lvl="8" rtl="0">
              <a:spcBef>
                <a:spcPts val="0"/>
              </a:spcBef>
              <a:spcAft>
                <a:spcPts val="0"/>
              </a:spcAft>
              <a:buClr>
                <a:schemeClr val="dk1"/>
              </a:buClr>
              <a:buSzPts val="3500"/>
              <a:buNone/>
              <a:defRPr>
                <a:solidFill>
                  <a:schemeClr val="dk1"/>
                </a:solidFill>
              </a:defRPr>
            </a:lvl9pPr>
          </a:lstStyle>
          <a:p>
            <a:endParaRPr/>
          </a:p>
        </p:txBody>
      </p:sp>
      <p:sp>
        <p:nvSpPr>
          <p:cNvPr id="86" name="Google Shape;86;p9"/>
          <p:cNvSpPr/>
          <p:nvPr/>
        </p:nvSpPr>
        <p:spPr>
          <a:xfrm>
            <a:off x="0" y="0"/>
            <a:ext cx="5817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7" name="Google Shape;87;p9"/>
          <p:cNvCxnSpPr/>
          <p:nvPr/>
        </p:nvCxnSpPr>
        <p:spPr>
          <a:xfrm rot="10800000" flipH="1">
            <a:off x="1843172" y="4817600"/>
            <a:ext cx="2078400" cy="8400"/>
          </a:xfrm>
          <a:prstGeom prst="straightConnector1">
            <a:avLst/>
          </a:prstGeom>
          <a:noFill/>
          <a:ln w="9525" cap="flat" cmpd="sng">
            <a:solidFill>
              <a:schemeClr val="lt1"/>
            </a:solidFill>
            <a:prstDash val="solid"/>
            <a:round/>
            <a:headEnd type="none" w="med" len="med"/>
            <a:tailEnd type="none" w="med" len="med"/>
          </a:ln>
        </p:spPr>
      </p:cxnSp>
      <p:pic>
        <p:nvPicPr>
          <p:cNvPr id="88" name="Google Shape;88;p9"/>
          <p:cNvPicPr preferRelativeResize="0"/>
          <p:nvPr/>
        </p:nvPicPr>
        <p:blipFill>
          <a:blip r:embed="rId2">
            <a:alphaModFix/>
          </a:blip>
          <a:stretch>
            <a:fillRect/>
          </a:stretch>
        </p:blipFill>
        <p:spPr>
          <a:xfrm>
            <a:off x="816322" y="4692957"/>
            <a:ext cx="696402" cy="290401"/>
          </a:xfrm>
          <a:prstGeom prst="rect">
            <a:avLst/>
          </a:prstGeom>
          <a:noFill/>
          <a:ln>
            <a:noFill/>
          </a:ln>
        </p:spPr>
      </p:pic>
      <p:cxnSp>
        <p:nvCxnSpPr>
          <p:cNvPr id="89" name="Google Shape;89;p9"/>
          <p:cNvCxnSpPr/>
          <p:nvPr/>
        </p:nvCxnSpPr>
        <p:spPr>
          <a:xfrm rot="10800000" flipH="1">
            <a:off x="6066297" y="4817600"/>
            <a:ext cx="2078400" cy="8400"/>
          </a:xfrm>
          <a:prstGeom prst="straightConnector1">
            <a:avLst/>
          </a:prstGeom>
          <a:noFill/>
          <a:ln w="9525" cap="flat" cmpd="sng">
            <a:solidFill>
              <a:schemeClr val="lt1"/>
            </a:solidFill>
            <a:prstDash val="solid"/>
            <a:round/>
            <a:headEnd type="none" w="med" len="med"/>
            <a:tailEnd type="none" w="med" len="med"/>
          </a:ln>
        </p:spPr>
      </p:cxnSp>
      <p:sp>
        <p:nvSpPr>
          <p:cNvPr id="90" name="Google Shape;90;p9">
            <a:hlinkClick r:id="" action="ppaction://hlinkshowjump?jump=nextslide"/>
          </p:cNvPr>
          <p:cNvSpPr/>
          <p:nvPr/>
        </p:nvSpPr>
        <p:spPr>
          <a:xfrm rot="5400000" flipH="1">
            <a:off x="8211898" y="4768100"/>
            <a:ext cx="124200" cy="1074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9">
            <a:hlinkClick r:id="" action="ppaction://hlinkshowjump?jump=previousslide"/>
          </p:cNvPr>
          <p:cNvSpPr/>
          <p:nvPr/>
        </p:nvSpPr>
        <p:spPr>
          <a:xfrm rot="-5400000">
            <a:off x="1644346" y="4769300"/>
            <a:ext cx="121200" cy="1050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2" name="Google Shape;92;p9"/>
          <p:cNvPicPr preferRelativeResize="0"/>
          <p:nvPr/>
        </p:nvPicPr>
        <p:blipFill rotWithShape="1">
          <a:blip r:embed="rId3">
            <a:alphaModFix/>
          </a:blip>
          <a:srcRect t="16357" b="16357"/>
          <a:stretch/>
        </p:blipFill>
        <p:spPr>
          <a:xfrm>
            <a:off x="4382947" y="4379331"/>
            <a:ext cx="1345649" cy="526550"/>
          </a:xfrm>
          <a:prstGeom prst="rect">
            <a:avLst/>
          </a:prstGeom>
          <a:noFill/>
          <a:ln>
            <a:noFill/>
          </a:ln>
        </p:spPr>
      </p:pic>
      <p:sp>
        <p:nvSpPr>
          <p:cNvPr id="93" name="Google Shape;93;p9"/>
          <p:cNvSpPr txBox="1"/>
          <p:nvPr/>
        </p:nvSpPr>
        <p:spPr>
          <a:xfrm>
            <a:off x="4104009" y="4820400"/>
            <a:ext cx="1903500"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i="1">
                <a:solidFill>
                  <a:schemeClr val="dk1"/>
                </a:solidFill>
                <a:latin typeface="Inria Serif Light"/>
                <a:ea typeface="Inria Serif Light"/>
                <a:cs typeface="Inria Serif Light"/>
                <a:sym typeface="Inria Serif Light"/>
              </a:rPr>
              <a:t>Linking together for our mission.</a:t>
            </a:r>
            <a:endParaRPr sz="900" i="1">
              <a:solidFill>
                <a:schemeClr val="dk1"/>
              </a:solidFill>
              <a:latin typeface="Inria Serif Light"/>
              <a:ea typeface="Inria Serif Light"/>
              <a:cs typeface="Inria Serif Light"/>
              <a:sym typeface="Inria Serif Light"/>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4"/>
        <p:cNvGrpSpPr/>
        <p:nvPr/>
      </p:nvGrpSpPr>
      <p:grpSpPr>
        <a:xfrm>
          <a:off x="0" y="0"/>
          <a:ext cx="0" cy="0"/>
          <a:chOff x="0" y="0"/>
          <a:chExt cx="0" cy="0"/>
        </a:xfrm>
      </p:grpSpPr>
      <p:sp>
        <p:nvSpPr>
          <p:cNvPr id="95" name="Google Shape;95;p10"/>
          <p:cNvSpPr txBox="1">
            <a:spLocks noGrp="1"/>
          </p:cNvSpPr>
          <p:nvPr>
            <p:ph type="body" idx="1"/>
          </p:nvPr>
        </p:nvSpPr>
        <p:spPr>
          <a:xfrm>
            <a:off x="3757838" y="368600"/>
            <a:ext cx="2856600" cy="1161900"/>
          </a:xfrm>
          <a:prstGeom prst="rect">
            <a:avLst/>
          </a:prstGeom>
          <a:noFill/>
          <a:ln>
            <a:noFill/>
          </a:ln>
        </p:spPr>
        <p:txBody>
          <a:bodyPr spcFirstLastPara="1" wrap="square" lIns="91425" tIns="91425" rIns="91425" bIns="91425" anchor="t" anchorCtr="0">
            <a:noAutofit/>
          </a:bodyPr>
          <a:lstStyle>
            <a:lvl1pPr marL="457200" lvl="0" indent="-228600" algn="ctr" rtl="0">
              <a:lnSpc>
                <a:spcPct val="100000"/>
              </a:lnSpc>
              <a:spcBef>
                <a:spcPts val="0"/>
              </a:spcBef>
              <a:spcAft>
                <a:spcPts val="0"/>
              </a:spcAft>
              <a:buClr>
                <a:schemeClr val="dk1"/>
              </a:buClr>
              <a:buSzPts val="1400"/>
              <a:buNone/>
              <a:defRPr sz="3500">
                <a:solidFill>
                  <a:schemeClr val="dk1"/>
                </a:solidFill>
                <a:latin typeface="Josefin Sans"/>
                <a:ea typeface="Josefin Sans"/>
                <a:cs typeface="Josefin Sans"/>
                <a:sym typeface="Josefin Sans"/>
              </a:defRPr>
            </a:lvl1pPr>
          </a:lstStyle>
          <a:p>
            <a:endParaRPr/>
          </a:p>
        </p:txBody>
      </p:sp>
      <p:cxnSp>
        <p:nvCxnSpPr>
          <p:cNvPr id="96" name="Google Shape;96;p10"/>
          <p:cNvCxnSpPr/>
          <p:nvPr/>
        </p:nvCxnSpPr>
        <p:spPr>
          <a:xfrm rot="10800000" flipH="1">
            <a:off x="1843172" y="4817600"/>
            <a:ext cx="2078400" cy="8400"/>
          </a:xfrm>
          <a:prstGeom prst="straightConnector1">
            <a:avLst/>
          </a:prstGeom>
          <a:noFill/>
          <a:ln w="9525" cap="flat" cmpd="sng">
            <a:solidFill>
              <a:schemeClr val="lt1"/>
            </a:solidFill>
            <a:prstDash val="solid"/>
            <a:round/>
            <a:headEnd type="none" w="med" len="med"/>
            <a:tailEnd type="none" w="med" len="med"/>
          </a:ln>
        </p:spPr>
      </p:cxnSp>
      <p:pic>
        <p:nvPicPr>
          <p:cNvPr id="97" name="Google Shape;97;p10"/>
          <p:cNvPicPr preferRelativeResize="0"/>
          <p:nvPr/>
        </p:nvPicPr>
        <p:blipFill>
          <a:blip r:embed="rId2">
            <a:alphaModFix/>
          </a:blip>
          <a:stretch>
            <a:fillRect/>
          </a:stretch>
        </p:blipFill>
        <p:spPr>
          <a:xfrm>
            <a:off x="816322" y="4692957"/>
            <a:ext cx="696402" cy="290401"/>
          </a:xfrm>
          <a:prstGeom prst="rect">
            <a:avLst/>
          </a:prstGeom>
          <a:noFill/>
          <a:ln>
            <a:noFill/>
          </a:ln>
        </p:spPr>
      </p:pic>
      <p:cxnSp>
        <p:nvCxnSpPr>
          <p:cNvPr id="98" name="Google Shape;98;p10"/>
          <p:cNvCxnSpPr/>
          <p:nvPr/>
        </p:nvCxnSpPr>
        <p:spPr>
          <a:xfrm rot="10800000" flipH="1">
            <a:off x="6066297" y="4817600"/>
            <a:ext cx="2078400" cy="8400"/>
          </a:xfrm>
          <a:prstGeom prst="straightConnector1">
            <a:avLst/>
          </a:prstGeom>
          <a:noFill/>
          <a:ln w="9525" cap="flat" cmpd="sng">
            <a:solidFill>
              <a:schemeClr val="lt1"/>
            </a:solidFill>
            <a:prstDash val="solid"/>
            <a:round/>
            <a:headEnd type="none" w="med" len="med"/>
            <a:tailEnd type="none" w="med" len="med"/>
          </a:ln>
        </p:spPr>
      </p:cxnSp>
      <p:sp>
        <p:nvSpPr>
          <p:cNvPr id="99" name="Google Shape;99;p10">
            <a:hlinkClick r:id="" action="ppaction://hlinkshowjump?jump=nextslide"/>
          </p:cNvPr>
          <p:cNvSpPr/>
          <p:nvPr/>
        </p:nvSpPr>
        <p:spPr>
          <a:xfrm rot="5400000" flipH="1">
            <a:off x="8211898" y="4768100"/>
            <a:ext cx="124200" cy="1074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0">
            <a:hlinkClick r:id="" action="ppaction://hlinkshowjump?jump=previousslide"/>
          </p:cNvPr>
          <p:cNvSpPr/>
          <p:nvPr/>
        </p:nvSpPr>
        <p:spPr>
          <a:xfrm rot="-5400000">
            <a:off x="1644346" y="4769300"/>
            <a:ext cx="121200" cy="1050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1" name="Google Shape;101;p10"/>
          <p:cNvPicPr preferRelativeResize="0"/>
          <p:nvPr/>
        </p:nvPicPr>
        <p:blipFill rotWithShape="1">
          <a:blip r:embed="rId3">
            <a:alphaModFix/>
          </a:blip>
          <a:srcRect t="16357" b="16357"/>
          <a:stretch/>
        </p:blipFill>
        <p:spPr>
          <a:xfrm>
            <a:off x="4382947" y="4379331"/>
            <a:ext cx="1345649" cy="526550"/>
          </a:xfrm>
          <a:prstGeom prst="rect">
            <a:avLst/>
          </a:prstGeom>
          <a:noFill/>
          <a:ln>
            <a:noFill/>
          </a:ln>
        </p:spPr>
      </p:pic>
      <p:sp>
        <p:nvSpPr>
          <p:cNvPr id="102" name="Google Shape;102;p10"/>
          <p:cNvSpPr txBox="1"/>
          <p:nvPr/>
        </p:nvSpPr>
        <p:spPr>
          <a:xfrm>
            <a:off x="4104009" y="4820400"/>
            <a:ext cx="1903500"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i="1">
                <a:solidFill>
                  <a:schemeClr val="dk1"/>
                </a:solidFill>
                <a:latin typeface="Inria Serif Light"/>
                <a:ea typeface="Inria Serif Light"/>
                <a:cs typeface="Inria Serif Light"/>
                <a:sym typeface="Inria Serif Light"/>
              </a:rPr>
              <a:t>Linking together for our mission.</a:t>
            </a:r>
            <a:endParaRPr sz="900" i="1">
              <a:solidFill>
                <a:schemeClr val="dk1"/>
              </a:solidFill>
              <a:latin typeface="Inria Serif Light"/>
              <a:ea typeface="Inria Serif Light"/>
              <a:cs typeface="Inria Serif Light"/>
              <a:sym typeface="Inria Serif Light"/>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noFill/>
        <a:effectLst/>
      </p:bgPr>
    </p:bg>
    <p:spTree>
      <p:nvGrpSpPr>
        <p:cNvPr id="1" name="Shape 5"/>
        <p:cNvGrpSpPr/>
        <p:nvPr/>
      </p:nvGrpSpPr>
      <p:grpSpPr>
        <a:xfrm>
          <a:off x="0" y="0"/>
          <a:ext cx="0" cy="0"/>
          <a:chOff x="0" y="0"/>
          <a:chExt cx="0" cy="0"/>
        </a:xfrm>
      </p:grpSpPr>
      <p:sp>
        <p:nvSpPr>
          <p:cNvPr id="6" name="Google Shape;6;p1"/>
          <p:cNvSpPr txBox="1">
            <a:spLocks noGrp="1"/>
          </p:cNvSpPr>
          <p:nvPr>
            <p:ph type="body" idx="1"/>
          </p:nvPr>
        </p:nvSpPr>
        <p:spPr>
          <a:xfrm>
            <a:off x="713825" y="1161025"/>
            <a:ext cx="7630200" cy="3461400"/>
          </a:xfrm>
          <a:prstGeom prst="rect">
            <a:avLst/>
          </a:prstGeom>
          <a:noFill/>
          <a:ln>
            <a:noFill/>
          </a:ln>
        </p:spPr>
        <p:txBody>
          <a:bodyPr spcFirstLastPara="1" wrap="square" lIns="91425" tIns="91425" rIns="91425" bIns="91425" anchor="ctr" anchorCtr="0">
            <a:noAutofit/>
          </a:bodyPr>
          <a:lstStyle>
            <a:lvl1pPr marL="457200" lvl="0" indent="-317500" rtl="0">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1pPr>
            <a:lvl2pPr marL="914400" lvl="1" indent="-317500" rtl="0">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2pPr>
            <a:lvl3pPr marL="1371600" lvl="2" indent="-317500" rtl="0">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3pPr>
            <a:lvl4pPr marL="1828800" lvl="3" indent="-317500" rtl="0">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4pPr>
            <a:lvl5pPr marL="2286000" lvl="4" indent="-317500" rtl="0">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5pPr>
            <a:lvl6pPr marL="2743200" lvl="5" indent="-317500" rtl="0">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6pPr>
            <a:lvl7pPr marL="3200400" lvl="6" indent="-317500" rtl="0">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7pPr>
            <a:lvl8pPr marL="3657600" lvl="7" indent="-317500" rtl="0">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8pPr>
            <a:lvl9pPr marL="4114800" lvl="8" indent="-317500" rtl="0">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9pPr>
          </a:lstStyle>
          <a:p>
            <a:endParaRPr/>
          </a:p>
        </p:txBody>
      </p:sp>
      <p:sp>
        <p:nvSpPr>
          <p:cNvPr id="7" name="Google Shape;7;p1"/>
          <p:cNvSpPr txBox="1">
            <a:spLocks noGrp="1"/>
          </p:cNvSpPr>
          <p:nvPr>
            <p:ph type="title"/>
          </p:nvPr>
        </p:nvSpPr>
        <p:spPr>
          <a:xfrm>
            <a:off x="830025" y="227975"/>
            <a:ext cx="7028400" cy="5115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dk1"/>
              </a:buClr>
              <a:buSzPts val="3500"/>
              <a:buFont typeface="Teko"/>
              <a:buNone/>
              <a:defRPr sz="3500">
                <a:solidFill>
                  <a:schemeClr val="dk1"/>
                </a:solidFill>
                <a:latin typeface="Teko"/>
                <a:ea typeface="Teko"/>
                <a:cs typeface="Teko"/>
                <a:sym typeface="Teko"/>
              </a:defRPr>
            </a:lvl1pPr>
            <a:lvl2pPr lvl="1" algn="ctr">
              <a:spcBef>
                <a:spcPts val="0"/>
              </a:spcBef>
              <a:spcAft>
                <a:spcPts val="0"/>
              </a:spcAft>
              <a:buClr>
                <a:schemeClr val="dk1"/>
              </a:buClr>
              <a:buSzPts val="3500"/>
              <a:buFont typeface="Teko"/>
              <a:buNone/>
              <a:defRPr sz="3500">
                <a:solidFill>
                  <a:schemeClr val="dk1"/>
                </a:solidFill>
                <a:latin typeface="Teko"/>
                <a:ea typeface="Teko"/>
                <a:cs typeface="Teko"/>
                <a:sym typeface="Teko"/>
              </a:defRPr>
            </a:lvl2pPr>
            <a:lvl3pPr lvl="2" algn="ctr">
              <a:spcBef>
                <a:spcPts val="0"/>
              </a:spcBef>
              <a:spcAft>
                <a:spcPts val="0"/>
              </a:spcAft>
              <a:buClr>
                <a:schemeClr val="dk1"/>
              </a:buClr>
              <a:buSzPts val="3500"/>
              <a:buFont typeface="Teko"/>
              <a:buNone/>
              <a:defRPr sz="3500">
                <a:solidFill>
                  <a:schemeClr val="dk1"/>
                </a:solidFill>
                <a:latin typeface="Teko"/>
                <a:ea typeface="Teko"/>
                <a:cs typeface="Teko"/>
                <a:sym typeface="Teko"/>
              </a:defRPr>
            </a:lvl3pPr>
            <a:lvl4pPr lvl="3" algn="ctr">
              <a:spcBef>
                <a:spcPts val="0"/>
              </a:spcBef>
              <a:spcAft>
                <a:spcPts val="0"/>
              </a:spcAft>
              <a:buClr>
                <a:schemeClr val="dk1"/>
              </a:buClr>
              <a:buSzPts val="3500"/>
              <a:buFont typeface="Teko"/>
              <a:buNone/>
              <a:defRPr sz="3500">
                <a:solidFill>
                  <a:schemeClr val="dk1"/>
                </a:solidFill>
                <a:latin typeface="Teko"/>
                <a:ea typeface="Teko"/>
                <a:cs typeface="Teko"/>
                <a:sym typeface="Teko"/>
              </a:defRPr>
            </a:lvl4pPr>
            <a:lvl5pPr lvl="4" algn="ctr">
              <a:spcBef>
                <a:spcPts val="0"/>
              </a:spcBef>
              <a:spcAft>
                <a:spcPts val="0"/>
              </a:spcAft>
              <a:buClr>
                <a:schemeClr val="dk1"/>
              </a:buClr>
              <a:buSzPts val="3500"/>
              <a:buFont typeface="Teko"/>
              <a:buNone/>
              <a:defRPr sz="3500">
                <a:solidFill>
                  <a:schemeClr val="dk1"/>
                </a:solidFill>
                <a:latin typeface="Teko"/>
                <a:ea typeface="Teko"/>
                <a:cs typeface="Teko"/>
                <a:sym typeface="Teko"/>
              </a:defRPr>
            </a:lvl5pPr>
            <a:lvl6pPr lvl="5" algn="ctr">
              <a:spcBef>
                <a:spcPts val="0"/>
              </a:spcBef>
              <a:spcAft>
                <a:spcPts val="0"/>
              </a:spcAft>
              <a:buClr>
                <a:schemeClr val="dk1"/>
              </a:buClr>
              <a:buSzPts val="3500"/>
              <a:buFont typeface="Teko"/>
              <a:buNone/>
              <a:defRPr sz="3500">
                <a:solidFill>
                  <a:schemeClr val="dk1"/>
                </a:solidFill>
                <a:latin typeface="Teko"/>
                <a:ea typeface="Teko"/>
                <a:cs typeface="Teko"/>
                <a:sym typeface="Teko"/>
              </a:defRPr>
            </a:lvl6pPr>
            <a:lvl7pPr lvl="6" algn="ctr">
              <a:spcBef>
                <a:spcPts val="0"/>
              </a:spcBef>
              <a:spcAft>
                <a:spcPts val="0"/>
              </a:spcAft>
              <a:buClr>
                <a:schemeClr val="dk1"/>
              </a:buClr>
              <a:buSzPts val="3500"/>
              <a:buFont typeface="Teko"/>
              <a:buNone/>
              <a:defRPr sz="3500">
                <a:solidFill>
                  <a:schemeClr val="dk1"/>
                </a:solidFill>
                <a:latin typeface="Teko"/>
                <a:ea typeface="Teko"/>
                <a:cs typeface="Teko"/>
                <a:sym typeface="Teko"/>
              </a:defRPr>
            </a:lvl7pPr>
            <a:lvl8pPr lvl="7" algn="ctr">
              <a:spcBef>
                <a:spcPts val="0"/>
              </a:spcBef>
              <a:spcAft>
                <a:spcPts val="0"/>
              </a:spcAft>
              <a:buClr>
                <a:schemeClr val="dk1"/>
              </a:buClr>
              <a:buSzPts val="3500"/>
              <a:buFont typeface="Teko"/>
              <a:buNone/>
              <a:defRPr sz="3500">
                <a:solidFill>
                  <a:schemeClr val="dk1"/>
                </a:solidFill>
                <a:latin typeface="Teko"/>
                <a:ea typeface="Teko"/>
                <a:cs typeface="Teko"/>
                <a:sym typeface="Teko"/>
              </a:defRPr>
            </a:lvl8pPr>
            <a:lvl9pPr lvl="8" algn="ctr">
              <a:spcBef>
                <a:spcPts val="0"/>
              </a:spcBef>
              <a:spcAft>
                <a:spcPts val="0"/>
              </a:spcAft>
              <a:buClr>
                <a:schemeClr val="dk1"/>
              </a:buClr>
              <a:buSzPts val="3500"/>
              <a:buFont typeface="Teko"/>
              <a:buNone/>
              <a:defRPr sz="3500">
                <a:solidFill>
                  <a:schemeClr val="dk1"/>
                </a:solidFill>
                <a:latin typeface="Teko"/>
                <a:ea typeface="Teko"/>
                <a:cs typeface="Teko"/>
                <a:sym typeface="Tek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momsforliberty.org/endorsements/" TargetMode="External"/><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hyperlink" Target="https://pasoroblespress.com/author/submitted/" TargetMode="External"/><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hyperlink" Target="https://www.miaminewtimes.com/author/alex-deluca"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truthout.org/authors/sharon-zhang/" TargetMode="External"/><Relationship Id="rId2" Type="http://schemas.openxmlformats.org/officeDocument/2006/relationships/notesSlide" Target="../notesSlides/notesSlide5.xml"/><Relationship Id="rId1" Type="http://schemas.openxmlformats.org/officeDocument/2006/relationships/slideLayout" Target="../slideLayouts/slideLayout11.xml"/><Relationship Id="rId5" Type="http://schemas.openxmlformats.org/officeDocument/2006/relationships/image" Target="../media/image6.png"/><Relationship Id="rId4" Type="http://schemas.openxmlformats.org/officeDocument/2006/relationships/hyperlink" Target="https://truthout.or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Google Shape;482;p42"/>
          <p:cNvSpPr txBox="1">
            <a:spLocks noGrp="1"/>
          </p:cNvSpPr>
          <p:nvPr>
            <p:ph type="title"/>
          </p:nvPr>
        </p:nvSpPr>
        <p:spPr>
          <a:xfrm>
            <a:off x="839425" y="939100"/>
            <a:ext cx="4703100" cy="3684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a:t>
            </a:r>
            <a:r>
              <a:rPr lang="en" sz="5200"/>
              <a:t>AUW California</a:t>
            </a:r>
            <a:endParaRPr sz="5200"/>
          </a:p>
          <a:p>
            <a:pPr marL="0" lvl="0" indent="0" algn="l" rtl="0">
              <a:spcBef>
                <a:spcPts val="0"/>
              </a:spcBef>
              <a:spcAft>
                <a:spcPts val="0"/>
              </a:spcAft>
              <a:buNone/>
            </a:pPr>
            <a:r>
              <a:rPr lang="en" sz="5200"/>
              <a:t>Public Policy </a:t>
            </a:r>
            <a:endParaRPr sz="5200"/>
          </a:p>
          <a:p>
            <a:pPr marL="0" lvl="0" indent="0" algn="l" rtl="0">
              <a:spcBef>
                <a:spcPts val="0"/>
              </a:spcBef>
              <a:spcAft>
                <a:spcPts val="0"/>
              </a:spcAft>
              <a:buNone/>
            </a:pPr>
            <a:r>
              <a:rPr lang="en" sz="5200"/>
              <a:t>“School Board Project”</a:t>
            </a:r>
            <a:endParaRPr sz="5200"/>
          </a:p>
        </p:txBody>
      </p:sp>
      <p:sp>
        <p:nvSpPr>
          <p:cNvPr id="483" name="Google Shape;483;p42"/>
          <p:cNvSpPr txBox="1">
            <a:spLocks noGrp="1"/>
          </p:cNvSpPr>
          <p:nvPr>
            <p:ph type="subTitle" idx="1"/>
          </p:nvPr>
        </p:nvSpPr>
        <p:spPr>
          <a:xfrm>
            <a:off x="839425" y="3596000"/>
            <a:ext cx="4109100" cy="442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LA IBC - June 23, 2023</a:t>
            </a:r>
            <a:endParaRPr/>
          </a:p>
        </p:txBody>
      </p:sp>
      <p:pic>
        <p:nvPicPr>
          <p:cNvPr id="484" name="Google Shape;484;p42"/>
          <p:cNvPicPr preferRelativeResize="0"/>
          <p:nvPr/>
        </p:nvPicPr>
        <p:blipFill>
          <a:blip r:embed="rId3">
            <a:alphaModFix/>
          </a:blip>
          <a:stretch>
            <a:fillRect/>
          </a:stretch>
        </p:blipFill>
        <p:spPr>
          <a:xfrm>
            <a:off x="6149800" y="939100"/>
            <a:ext cx="2560320" cy="331893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35" name="Google Shape;535;p50"/>
          <p:cNvSpPr txBox="1"/>
          <p:nvPr/>
        </p:nvSpPr>
        <p:spPr>
          <a:xfrm>
            <a:off x="984775" y="848400"/>
            <a:ext cx="7466700" cy="41625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0"/>
              </a:spcAft>
              <a:buNone/>
            </a:pPr>
            <a:r>
              <a:rPr lang="en" sz="2000">
                <a:latin typeface="Times New Roman"/>
                <a:ea typeface="Times New Roman"/>
                <a:cs typeface="Times New Roman"/>
                <a:sym typeface="Times New Roman"/>
              </a:rPr>
              <a:t>Since the group’s founding in Florida in 2020, its influence over local and national Republican politics has grown exponentially: It’s now a nation-wide movement with 260 chapters that claims to be a “grassroots” group working to protect students and defend parents’ rights. Its members are leading the charge on book-banning campaigns across the country and the group says </a:t>
            </a:r>
            <a:r>
              <a:rPr lang="en" sz="2000">
                <a:highlight>
                  <a:srgbClr val="FFFF00"/>
                </a:highlight>
                <a:latin typeface="Times New Roman"/>
                <a:ea typeface="Times New Roman"/>
                <a:cs typeface="Times New Roman"/>
                <a:sym typeface="Times New Roman"/>
              </a:rPr>
              <a:t>it has </a:t>
            </a:r>
            <a:r>
              <a:rPr lang="en" sz="2000">
                <a:highlight>
                  <a:srgbClr val="FFFF00"/>
                </a:highlight>
                <a:uFill>
                  <a:noFill/>
                </a:uFill>
                <a:latin typeface="Times New Roman"/>
                <a:ea typeface="Times New Roman"/>
                <a:cs typeface="Times New Roman"/>
                <a:sym typeface="Times New Roman"/>
                <a:hlinkClick r:id="rId3"/>
              </a:rPr>
              <a:t>helped install 275</a:t>
            </a:r>
            <a:r>
              <a:rPr lang="en" sz="2000">
                <a:highlight>
                  <a:srgbClr val="FFFF00"/>
                </a:highlight>
                <a:latin typeface="Times New Roman"/>
                <a:ea typeface="Times New Roman"/>
                <a:cs typeface="Times New Roman"/>
                <a:sym typeface="Times New Roman"/>
              </a:rPr>
              <a:t> of its favored candidates on school boards in 2022 alone,</a:t>
            </a:r>
            <a:r>
              <a:rPr lang="en" sz="2000">
                <a:latin typeface="Times New Roman"/>
                <a:ea typeface="Times New Roman"/>
                <a:cs typeface="Times New Roman"/>
                <a:sym typeface="Times New Roman"/>
              </a:rPr>
              <a:t> dozens of whom don’t have any children attending public schools in their districts. </a:t>
            </a:r>
            <a:endParaRPr sz="2000">
              <a:latin typeface="Times New Roman"/>
              <a:ea typeface="Times New Roman"/>
              <a:cs typeface="Times New Roman"/>
              <a:sym typeface="Times New Roman"/>
            </a:endParaRPr>
          </a:p>
          <a:p>
            <a:pPr marL="0" lvl="0" indent="0" algn="l" rtl="0">
              <a:lnSpc>
                <a:spcPct val="115000"/>
              </a:lnSpc>
              <a:spcBef>
                <a:spcPts val="2300"/>
              </a:spcBef>
              <a:spcAft>
                <a:spcPts val="0"/>
              </a:spcAft>
              <a:buNone/>
            </a:pPr>
            <a:r>
              <a:rPr lang="en">
                <a:latin typeface="Times New Roman"/>
                <a:ea typeface="Times New Roman"/>
                <a:cs typeface="Times New Roman"/>
                <a:sym typeface="Times New Roman"/>
              </a:rPr>
              <a:t>VICE – David Gilbert,</a:t>
            </a:r>
            <a:r>
              <a:rPr lang="en" sz="1200">
                <a:highlight>
                  <a:srgbClr val="FFFFFF"/>
                </a:highlight>
              </a:rPr>
              <a:t> April 26, 2023</a:t>
            </a:r>
            <a:endParaRPr sz="1200">
              <a:highlight>
                <a:srgbClr val="FFFFFF"/>
              </a:highlight>
            </a:endParaRPr>
          </a:p>
          <a:p>
            <a:pPr marL="0" lvl="0" indent="0" algn="l" rtl="0">
              <a:lnSpc>
                <a:spcPct val="115000"/>
              </a:lnSpc>
              <a:spcBef>
                <a:spcPts val="2300"/>
              </a:spcBef>
              <a:spcAft>
                <a:spcPts val="2300"/>
              </a:spcAft>
              <a:buNone/>
            </a:pPr>
            <a:endParaRPr sz="2000">
              <a:latin typeface="Times New Roman"/>
              <a:ea typeface="Times New Roman"/>
              <a:cs typeface="Times New Roman"/>
              <a:sym typeface="Times New Roman"/>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540" name="Google Shape;540;p51"/>
          <p:cNvSpPr txBox="1"/>
          <p:nvPr/>
        </p:nvSpPr>
        <p:spPr>
          <a:xfrm>
            <a:off x="649575" y="0"/>
            <a:ext cx="7582500" cy="52470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2000"/>
              </a:spcBef>
              <a:spcAft>
                <a:spcPts val="0"/>
              </a:spcAft>
              <a:buNone/>
            </a:pPr>
            <a:r>
              <a:rPr lang="en" sz="2950" b="1">
                <a:highlight>
                  <a:srgbClr val="FFFFFF"/>
                </a:highlight>
                <a:latin typeface="Times New Roman"/>
                <a:ea typeface="Times New Roman"/>
                <a:cs typeface="Times New Roman"/>
                <a:sym typeface="Times New Roman"/>
              </a:rPr>
              <a:t>“Moms for Liberty” Start First California Chapter in San Luis Obispo County</a:t>
            </a:r>
            <a:endParaRPr sz="2950" b="1">
              <a:highlight>
                <a:srgbClr val="FFFFFF"/>
              </a:highlight>
              <a:latin typeface="Times New Roman"/>
              <a:ea typeface="Times New Roman"/>
              <a:cs typeface="Times New Roman"/>
              <a:sym typeface="Times New Roman"/>
            </a:endParaRPr>
          </a:p>
          <a:p>
            <a:pPr marL="0" lvl="0" indent="0" algn="ctr" rtl="0">
              <a:lnSpc>
                <a:spcPct val="102000"/>
              </a:lnSpc>
              <a:spcBef>
                <a:spcPts val="2000"/>
              </a:spcBef>
              <a:spcAft>
                <a:spcPts val="0"/>
              </a:spcAft>
              <a:buNone/>
            </a:pPr>
            <a:r>
              <a:rPr lang="en" sz="1200">
                <a:highlight>
                  <a:srgbClr val="FFFFFF"/>
                </a:highlight>
                <a:latin typeface="Times New Roman"/>
                <a:ea typeface="Times New Roman"/>
                <a:cs typeface="Times New Roman"/>
                <a:sym typeface="Times New Roman"/>
              </a:rPr>
              <a:t>By </a:t>
            </a:r>
            <a:r>
              <a:rPr lang="en" sz="1200" u="sng">
                <a:solidFill>
                  <a:srgbClr val="0000FF"/>
                </a:solidFill>
                <a:highlight>
                  <a:srgbClr val="FFFFFF"/>
                </a:highlight>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Contributed Article</a:t>
            </a:r>
            <a:r>
              <a:rPr lang="en" sz="1200">
                <a:highlight>
                  <a:srgbClr val="FFFFFF"/>
                </a:highlight>
                <a:latin typeface="Times New Roman"/>
                <a:ea typeface="Times New Roman"/>
                <a:cs typeface="Times New Roman"/>
                <a:sym typeface="Times New Roman"/>
              </a:rPr>
              <a:t> | May 12, 2021</a:t>
            </a:r>
            <a:endParaRPr sz="1200">
              <a:highlight>
                <a:srgbClr val="FFFFFF"/>
              </a:highlight>
              <a:latin typeface="Times New Roman"/>
              <a:ea typeface="Times New Roman"/>
              <a:cs typeface="Times New Roman"/>
              <a:sym typeface="Times New Roman"/>
            </a:endParaRPr>
          </a:p>
          <a:p>
            <a:pPr marL="0" lvl="0" indent="0" algn="ctr" rtl="0">
              <a:lnSpc>
                <a:spcPct val="102000"/>
              </a:lnSpc>
              <a:spcBef>
                <a:spcPts val="2000"/>
              </a:spcBef>
              <a:spcAft>
                <a:spcPts val="0"/>
              </a:spcAft>
              <a:buNone/>
            </a:pPr>
            <a:endParaRPr sz="1200">
              <a:highlight>
                <a:srgbClr val="FFFFFF"/>
              </a:highlight>
              <a:latin typeface="Times New Roman"/>
              <a:ea typeface="Times New Roman"/>
              <a:cs typeface="Times New Roman"/>
              <a:sym typeface="Times New Roman"/>
            </a:endParaRPr>
          </a:p>
          <a:p>
            <a:pPr marL="0" lvl="0" indent="0" algn="l" rtl="0">
              <a:lnSpc>
                <a:spcPct val="100000"/>
              </a:lnSpc>
              <a:spcBef>
                <a:spcPts val="0"/>
              </a:spcBef>
              <a:spcAft>
                <a:spcPts val="0"/>
              </a:spcAft>
              <a:buNone/>
            </a:pPr>
            <a:r>
              <a:rPr lang="en" sz="1450">
                <a:highlight>
                  <a:srgbClr val="FFFFFF"/>
                </a:highlight>
                <a:latin typeface="Times New Roman"/>
                <a:ea typeface="Times New Roman"/>
                <a:cs typeface="Times New Roman"/>
                <a:sym typeface="Times New Roman"/>
              </a:rPr>
              <a:t>Locally, a group of moms have joined “Moms for Liberty,” launched in January 2021 by two moms, both school board members, in Florida. This is a non-profit, non-partisan group promoting a return of power to the parents and the freedom to choose in what manner their children will be educated.</a:t>
            </a:r>
            <a:endParaRPr sz="1450">
              <a:highlight>
                <a:srgbClr val="FFFFFF"/>
              </a:highlight>
              <a:latin typeface="Times New Roman"/>
              <a:ea typeface="Times New Roman"/>
              <a:cs typeface="Times New Roman"/>
              <a:sym typeface="Times New Roman"/>
            </a:endParaRPr>
          </a:p>
          <a:p>
            <a:pPr marL="0" lvl="0" indent="0" algn="l" rtl="0">
              <a:lnSpc>
                <a:spcPct val="100000"/>
              </a:lnSpc>
              <a:spcBef>
                <a:spcPts val="1900"/>
              </a:spcBef>
              <a:spcAft>
                <a:spcPts val="0"/>
              </a:spcAft>
              <a:buNone/>
            </a:pPr>
            <a:r>
              <a:rPr lang="en" sz="1450">
                <a:highlight>
                  <a:srgbClr val="FFFFFF"/>
                </a:highlight>
                <a:latin typeface="Times New Roman"/>
                <a:ea typeface="Times New Roman"/>
                <a:cs typeface="Times New Roman"/>
                <a:sym typeface="Times New Roman"/>
              </a:rPr>
              <a:t>There are more than twenty new chapters of “Moms for Liberty” across the country, with the first California chapter right here in San Luis Obispo County.  The group is looking for more interested local moms to start sub-committees, attend school board meetings, meet with board members and work toward getting the word out that parents truly can have a say and a choice in how their children are educated.  </a:t>
            </a:r>
            <a:endParaRPr sz="1450">
              <a:highlight>
                <a:srgbClr val="FFFFFF"/>
              </a:highlight>
              <a:latin typeface="Times New Roman"/>
              <a:ea typeface="Times New Roman"/>
              <a:cs typeface="Times New Roman"/>
              <a:sym typeface="Times New Roman"/>
            </a:endParaRPr>
          </a:p>
          <a:p>
            <a:pPr marL="0" lvl="0" indent="0" algn="l" rtl="0">
              <a:lnSpc>
                <a:spcPct val="185454"/>
              </a:lnSpc>
              <a:spcBef>
                <a:spcPts val="1900"/>
              </a:spcBef>
              <a:spcAft>
                <a:spcPts val="0"/>
              </a:spcAft>
              <a:buNone/>
            </a:pPr>
            <a:r>
              <a:rPr lang="en" sz="1450">
                <a:highlight>
                  <a:srgbClr val="FFFFFF"/>
                </a:highlight>
                <a:latin typeface="Times New Roman"/>
                <a:ea typeface="Times New Roman"/>
                <a:cs typeface="Times New Roman"/>
                <a:sym typeface="Times New Roman"/>
              </a:rPr>
              <a:t>Paso Robles Press</a:t>
            </a:r>
            <a:endParaRPr sz="1450">
              <a:highlight>
                <a:srgbClr val="FFFFFF"/>
              </a:highlight>
              <a:latin typeface="Times New Roman"/>
              <a:ea typeface="Times New Roman"/>
              <a:cs typeface="Times New Roman"/>
              <a:sym typeface="Times New Roman"/>
            </a:endParaRPr>
          </a:p>
          <a:p>
            <a:pPr marL="0" lvl="0" indent="0" algn="ctr" rtl="0">
              <a:lnSpc>
                <a:spcPct val="102000"/>
              </a:lnSpc>
              <a:spcBef>
                <a:spcPts val="2000"/>
              </a:spcBef>
              <a:spcAft>
                <a:spcPts val="0"/>
              </a:spcAft>
              <a:buNone/>
            </a:pPr>
            <a:endParaRPr sz="1200">
              <a:highlight>
                <a:srgbClr val="FFFFFF"/>
              </a:highlight>
              <a:latin typeface="Times New Roman"/>
              <a:ea typeface="Times New Roman"/>
              <a:cs typeface="Times New Roman"/>
              <a:sym typeface="Times New Roman"/>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44"/>
        <p:cNvGrpSpPr/>
        <p:nvPr/>
      </p:nvGrpSpPr>
      <p:grpSpPr>
        <a:xfrm>
          <a:off x="0" y="0"/>
          <a:ext cx="0" cy="0"/>
          <a:chOff x="0" y="0"/>
          <a:chExt cx="0" cy="0"/>
        </a:xfrm>
      </p:grpSpPr>
      <p:sp>
        <p:nvSpPr>
          <p:cNvPr id="545" name="Google Shape;545;p52"/>
          <p:cNvSpPr txBox="1">
            <a:spLocks noGrp="1"/>
          </p:cNvSpPr>
          <p:nvPr>
            <p:ph type="title"/>
          </p:nvPr>
        </p:nvSpPr>
        <p:spPr>
          <a:xfrm>
            <a:off x="1636650" y="1068500"/>
            <a:ext cx="5870700" cy="2903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6000"/>
              <a:t>Who is Equality California, and what are they trying to do about it? </a:t>
            </a:r>
            <a:endParaRPr sz="60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4EDA1FA-9EB4-24B8-8BE2-9ECBA8CAB0EC}"/>
              </a:ext>
            </a:extLst>
          </p:cNvPr>
          <p:cNvSpPr>
            <a:spLocks noGrp="1"/>
          </p:cNvSpPr>
          <p:nvPr>
            <p:ph type="body" idx="1"/>
          </p:nvPr>
        </p:nvSpPr>
        <p:spPr/>
        <p:txBody>
          <a:bodyPr/>
          <a:lstStyle/>
          <a:p>
            <a:pPr marL="0" indent="0" rtl="0">
              <a:spcBef>
                <a:spcPts val="1200"/>
              </a:spcBef>
              <a:spcAft>
                <a:spcPts val="1200"/>
              </a:spcAft>
              <a:buNone/>
            </a:pPr>
            <a:r>
              <a:rPr lang="en-US" sz="1800" b="0" i="0" u="none" strike="noStrike" dirty="0">
                <a:solidFill>
                  <a:srgbClr val="0B2346"/>
                </a:solidFill>
                <a:effectLst/>
                <a:latin typeface="Arial" panose="020B0604020202020204" pitchFamily="34" charset="0"/>
              </a:rPr>
              <a:t>Added to PPPs 2023-2025:</a:t>
            </a:r>
            <a:endParaRPr lang="en-US" b="0" dirty="0">
              <a:effectLst/>
            </a:endParaRPr>
          </a:p>
          <a:p>
            <a:pPr marL="0" indent="0" rtl="0">
              <a:spcBef>
                <a:spcPts val="1200"/>
              </a:spcBef>
              <a:spcAft>
                <a:spcPts val="1200"/>
              </a:spcAft>
              <a:buNone/>
            </a:pPr>
            <a:r>
              <a:rPr lang="en-US" sz="1800" b="0" i="0" u="none" strike="noStrike" dirty="0">
                <a:solidFill>
                  <a:srgbClr val="0B2346"/>
                </a:solidFill>
                <a:effectLst/>
                <a:latin typeface="Arial" panose="020B0604020202020204" pitchFamily="34" charset="0"/>
              </a:rPr>
              <a:t>“Access to diverse staff and curriculum that represents historically accurate information”</a:t>
            </a:r>
            <a:endParaRPr lang="en-US" b="0" dirty="0">
              <a:effectLst/>
            </a:endParaRPr>
          </a:p>
          <a:p>
            <a:pPr marL="152400" indent="0">
              <a:buNone/>
            </a:pPr>
            <a:br>
              <a:rPr lang="en-US" b="0" dirty="0">
                <a:effectLst/>
              </a:rPr>
            </a:br>
            <a:endParaRPr lang="en-US" dirty="0"/>
          </a:p>
        </p:txBody>
      </p:sp>
      <p:sp>
        <p:nvSpPr>
          <p:cNvPr id="3" name="Title 2">
            <a:extLst>
              <a:ext uri="{FF2B5EF4-FFF2-40B4-BE49-F238E27FC236}">
                <a16:creationId xmlns:a16="http://schemas.microsoft.com/office/drawing/2014/main" id="{A712D31B-BC31-3987-30E0-DCB554FC8126}"/>
              </a:ext>
            </a:extLst>
          </p:cNvPr>
          <p:cNvSpPr>
            <a:spLocks noGrp="1"/>
          </p:cNvSpPr>
          <p:nvPr>
            <p:ph type="title"/>
          </p:nvPr>
        </p:nvSpPr>
        <p:spPr/>
        <p:txBody>
          <a:bodyPr/>
          <a:lstStyle/>
          <a:p>
            <a:pPr rtl="0">
              <a:spcBef>
                <a:spcPts val="0"/>
              </a:spcBef>
              <a:spcAft>
                <a:spcPts val="0"/>
              </a:spcAft>
            </a:pPr>
            <a:r>
              <a:rPr lang="en-US" sz="2800" b="0" i="0" u="none" strike="noStrike" dirty="0">
                <a:solidFill>
                  <a:srgbClr val="0B2346"/>
                </a:solidFill>
                <a:effectLst/>
                <a:latin typeface="Teko" panose="020B0604020202020204" charset="0"/>
              </a:rPr>
              <a:t>Why is AAUW California Involved?</a:t>
            </a:r>
            <a:br>
              <a:rPr lang="en-US" b="0" dirty="0">
                <a:effectLst/>
              </a:rPr>
            </a:br>
            <a:br>
              <a:rPr lang="en-US" dirty="0"/>
            </a:br>
            <a:endParaRPr lang="en-US" dirty="0"/>
          </a:p>
        </p:txBody>
      </p:sp>
    </p:spTree>
    <p:extLst>
      <p:ext uri="{BB962C8B-B14F-4D97-AF65-F5344CB8AC3E}">
        <p14:creationId xmlns:p14="http://schemas.microsoft.com/office/powerpoint/2010/main" val="42602830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sp>
        <p:nvSpPr>
          <p:cNvPr id="550" name="Google Shape;550;p53"/>
          <p:cNvSpPr txBox="1">
            <a:spLocks noGrp="1"/>
          </p:cNvSpPr>
          <p:nvPr>
            <p:ph type="body" idx="1"/>
          </p:nvPr>
        </p:nvSpPr>
        <p:spPr>
          <a:xfrm>
            <a:off x="509700" y="914025"/>
            <a:ext cx="7947300" cy="3644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850"/>
          </a:p>
          <a:p>
            <a:pPr marL="0" lvl="0" indent="0" algn="l" rtl="0">
              <a:spcBef>
                <a:spcPts val="0"/>
              </a:spcBef>
              <a:spcAft>
                <a:spcPts val="0"/>
              </a:spcAft>
              <a:buNone/>
            </a:pPr>
            <a:r>
              <a:rPr lang="en" sz="1850"/>
              <a:t>Results of May 2023 Branch Survey</a:t>
            </a:r>
            <a:endParaRPr sz="1850"/>
          </a:p>
        </p:txBody>
      </p:sp>
      <p:sp>
        <p:nvSpPr>
          <p:cNvPr id="551" name="Google Shape;551;p53"/>
          <p:cNvSpPr txBox="1">
            <a:spLocks noGrp="1"/>
          </p:cNvSpPr>
          <p:nvPr>
            <p:ph type="title"/>
          </p:nvPr>
        </p:nvSpPr>
        <p:spPr>
          <a:xfrm>
            <a:off x="825850" y="358275"/>
            <a:ext cx="7444800" cy="518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How Can AAUW Members Help?</a:t>
            </a:r>
            <a:endParaRPr/>
          </a:p>
        </p:txBody>
      </p:sp>
      <p:graphicFrame>
        <p:nvGraphicFramePr>
          <p:cNvPr id="552" name="Google Shape;552;p53"/>
          <p:cNvGraphicFramePr/>
          <p:nvPr/>
        </p:nvGraphicFramePr>
        <p:xfrm>
          <a:off x="509700" y="2190750"/>
          <a:ext cx="7770000" cy="2072580"/>
        </p:xfrm>
        <a:graphic>
          <a:graphicData uri="http://schemas.openxmlformats.org/drawingml/2006/table">
            <a:tbl>
              <a:tblPr>
                <a:noFill/>
                <a:tableStyleId>{30A4AA3E-A919-498B-B00E-0D68A67C0F54}</a:tableStyleId>
              </a:tblPr>
              <a:tblGrid>
                <a:gridCol w="795900">
                  <a:extLst>
                    <a:ext uri="{9D8B030D-6E8A-4147-A177-3AD203B41FA5}">
                      <a16:colId xmlns:a16="http://schemas.microsoft.com/office/drawing/2014/main" val="20000"/>
                    </a:ext>
                  </a:extLst>
                </a:gridCol>
                <a:gridCol w="959525">
                  <a:extLst>
                    <a:ext uri="{9D8B030D-6E8A-4147-A177-3AD203B41FA5}">
                      <a16:colId xmlns:a16="http://schemas.microsoft.com/office/drawing/2014/main" val="20001"/>
                    </a:ext>
                  </a:extLst>
                </a:gridCol>
                <a:gridCol w="912800">
                  <a:extLst>
                    <a:ext uri="{9D8B030D-6E8A-4147-A177-3AD203B41FA5}">
                      <a16:colId xmlns:a16="http://schemas.microsoft.com/office/drawing/2014/main" val="20002"/>
                    </a:ext>
                  </a:extLst>
                </a:gridCol>
                <a:gridCol w="1113350">
                  <a:extLst>
                    <a:ext uri="{9D8B030D-6E8A-4147-A177-3AD203B41FA5}">
                      <a16:colId xmlns:a16="http://schemas.microsoft.com/office/drawing/2014/main" val="20003"/>
                    </a:ext>
                  </a:extLst>
                </a:gridCol>
                <a:gridCol w="782400">
                  <a:extLst>
                    <a:ext uri="{9D8B030D-6E8A-4147-A177-3AD203B41FA5}">
                      <a16:colId xmlns:a16="http://schemas.microsoft.com/office/drawing/2014/main" val="20004"/>
                    </a:ext>
                  </a:extLst>
                </a:gridCol>
                <a:gridCol w="1076475">
                  <a:extLst>
                    <a:ext uri="{9D8B030D-6E8A-4147-A177-3AD203B41FA5}">
                      <a16:colId xmlns:a16="http://schemas.microsoft.com/office/drawing/2014/main" val="20005"/>
                    </a:ext>
                  </a:extLst>
                </a:gridCol>
                <a:gridCol w="982925">
                  <a:extLst>
                    <a:ext uri="{9D8B030D-6E8A-4147-A177-3AD203B41FA5}">
                      <a16:colId xmlns:a16="http://schemas.microsoft.com/office/drawing/2014/main" val="20006"/>
                    </a:ext>
                  </a:extLst>
                </a:gridCol>
                <a:gridCol w="1146625">
                  <a:extLst>
                    <a:ext uri="{9D8B030D-6E8A-4147-A177-3AD203B41FA5}">
                      <a16:colId xmlns:a16="http://schemas.microsoft.com/office/drawing/2014/main" val="20007"/>
                    </a:ext>
                  </a:extLst>
                </a:gridCol>
              </a:tblGrid>
              <a:tr h="822925">
                <a:tc>
                  <a:txBody>
                    <a:bodyPr/>
                    <a:lstStyle/>
                    <a:p>
                      <a:pPr marL="0" lvl="0" indent="0" algn="l" rtl="0">
                        <a:spcBef>
                          <a:spcPts val="0"/>
                        </a:spcBef>
                        <a:spcAft>
                          <a:spcPts val="0"/>
                        </a:spcAft>
                        <a:buNone/>
                      </a:pPr>
                      <a:r>
                        <a:rPr lang="en"/>
                        <a:t>Replies</a:t>
                      </a:r>
                      <a:endParaRPr/>
                    </a:p>
                  </a:txBody>
                  <a:tcPr marL="91425" marR="91425" marT="91425" marB="91425"/>
                </a:tc>
                <a:tc>
                  <a:txBody>
                    <a:bodyPr/>
                    <a:lstStyle/>
                    <a:p>
                      <a:pPr marL="0" lvl="0" indent="0" algn="l" rtl="0">
                        <a:spcBef>
                          <a:spcPts val="0"/>
                        </a:spcBef>
                        <a:spcAft>
                          <a:spcPts val="0"/>
                        </a:spcAft>
                        <a:buNone/>
                      </a:pPr>
                      <a:r>
                        <a:rPr lang="en"/>
                        <a:t>Branches</a:t>
                      </a:r>
                      <a:endParaRPr/>
                    </a:p>
                  </a:txBody>
                  <a:tcPr marL="91425" marR="91425" marT="91425" marB="91425"/>
                </a:tc>
                <a:tc>
                  <a:txBody>
                    <a:bodyPr/>
                    <a:lstStyle/>
                    <a:p>
                      <a:pPr marL="0" lvl="0" indent="0" algn="l" rtl="0">
                        <a:spcBef>
                          <a:spcPts val="0"/>
                        </a:spcBef>
                        <a:spcAft>
                          <a:spcPts val="0"/>
                        </a:spcAft>
                        <a:buNone/>
                      </a:pPr>
                      <a:r>
                        <a:rPr lang="en"/>
                        <a:t>Current Issue</a:t>
                      </a:r>
                      <a:endParaRPr/>
                    </a:p>
                  </a:txBody>
                  <a:tcPr marL="91425" marR="91425" marT="91425" marB="91425"/>
                </a:tc>
                <a:tc>
                  <a:txBody>
                    <a:bodyPr/>
                    <a:lstStyle/>
                    <a:p>
                      <a:pPr marL="0" lvl="0" indent="0" algn="l" rtl="0">
                        <a:spcBef>
                          <a:spcPts val="0"/>
                        </a:spcBef>
                        <a:spcAft>
                          <a:spcPts val="0"/>
                        </a:spcAft>
                        <a:buNone/>
                      </a:pPr>
                      <a:r>
                        <a:rPr lang="en"/>
                        <a:t>Possible Future Issue</a:t>
                      </a:r>
                      <a:endParaRPr/>
                    </a:p>
                  </a:txBody>
                  <a:tcPr marL="91425" marR="91425" marT="91425" marB="91425"/>
                </a:tc>
                <a:tc>
                  <a:txBody>
                    <a:bodyPr/>
                    <a:lstStyle/>
                    <a:p>
                      <a:pPr marL="0" lvl="0" indent="0" algn="l" rtl="0">
                        <a:spcBef>
                          <a:spcPts val="0"/>
                        </a:spcBef>
                        <a:spcAft>
                          <a:spcPts val="0"/>
                        </a:spcAft>
                        <a:buNone/>
                      </a:pPr>
                      <a:r>
                        <a:rPr lang="en"/>
                        <a:t>Want to Help</a:t>
                      </a:r>
                      <a:endParaRPr/>
                    </a:p>
                  </a:txBody>
                  <a:tcPr marL="91425" marR="91425" marT="91425" marB="91425"/>
                </a:tc>
                <a:tc>
                  <a:txBody>
                    <a:bodyPr/>
                    <a:lstStyle/>
                    <a:p>
                      <a:pPr marL="0" lvl="0" indent="0" algn="l" rtl="0">
                        <a:spcBef>
                          <a:spcPts val="0"/>
                        </a:spcBef>
                        <a:spcAft>
                          <a:spcPts val="0"/>
                        </a:spcAft>
                        <a:buNone/>
                      </a:pPr>
                      <a:r>
                        <a:rPr lang="en"/>
                        <a:t>Willing to Recruit</a:t>
                      </a:r>
                      <a:endParaRPr/>
                    </a:p>
                  </a:txBody>
                  <a:tcPr marL="91425" marR="91425" marT="91425" marB="91425"/>
                </a:tc>
                <a:tc>
                  <a:txBody>
                    <a:bodyPr/>
                    <a:lstStyle/>
                    <a:p>
                      <a:pPr marL="0" lvl="0" indent="0" algn="l" rtl="0">
                        <a:spcBef>
                          <a:spcPts val="0"/>
                        </a:spcBef>
                        <a:spcAft>
                          <a:spcPts val="0"/>
                        </a:spcAft>
                        <a:buNone/>
                      </a:pPr>
                      <a:r>
                        <a:rPr lang="en"/>
                        <a:t>Branch Would Endorse</a:t>
                      </a:r>
                      <a:endParaRPr/>
                    </a:p>
                  </a:txBody>
                  <a:tcPr marL="91425" marR="91425" marT="91425" marB="91425"/>
                </a:tc>
                <a:tc>
                  <a:txBody>
                    <a:bodyPr/>
                    <a:lstStyle/>
                    <a:p>
                      <a:pPr marL="0" lvl="0" indent="0" algn="l" rtl="0">
                        <a:spcBef>
                          <a:spcPts val="0"/>
                        </a:spcBef>
                        <a:spcAft>
                          <a:spcPts val="0"/>
                        </a:spcAft>
                        <a:buNone/>
                      </a:pPr>
                      <a:r>
                        <a:rPr lang="en"/>
                        <a:t>School Board Mtings</a:t>
                      </a:r>
                      <a:endParaRPr/>
                    </a:p>
                  </a:txBody>
                  <a:tcPr marL="91425" marR="91425" marT="91425" marB="91425"/>
                </a:tc>
                <a:extLst>
                  <a:ext uri="{0D108BD9-81ED-4DB2-BD59-A6C34878D82A}">
                    <a16:rowId xmlns:a16="http://schemas.microsoft.com/office/drawing/2014/main" val="10000"/>
                  </a:ext>
                </a:extLst>
              </a:tr>
              <a:tr h="1036300">
                <a:tc>
                  <a:txBody>
                    <a:bodyPr/>
                    <a:lstStyle/>
                    <a:p>
                      <a:pPr marL="0" lvl="0" indent="0" algn="l" rtl="0">
                        <a:spcBef>
                          <a:spcPts val="0"/>
                        </a:spcBef>
                        <a:spcAft>
                          <a:spcPts val="0"/>
                        </a:spcAft>
                        <a:buNone/>
                      </a:pPr>
                      <a:r>
                        <a:rPr lang="en"/>
                        <a:t>72</a:t>
                      </a:r>
                      <a:endParaRPr/>
                    </a:p>
                  </a:txBody>
                  <a:tcPr marL="91425" marR="91425" marT="91425" marB="91425"/>
                </a:tc>
                <a:tc>
                  <a:txBody>
                    <a:bodyPr/>
                    <a:lstStyle/>
                    <a:p>
                      <a:pPr marL="0" lvl="0" indent="0" algn="l" rtl="0">
                        <a:spcBef>
                          <a:spcPts val="0"/>
                        </a:spcBef>
                        <a:spcAft>
                          <a:spcPts val="0"/>
                        </a:spcAft>
                        <a:buNone/>
                      </a:pPr>
                      <a:r>
                        <a:rPr lang="en"/>
                        <a:t>58 (49%)</a:t>
                      </a:r>
                      <a:endParaRPr/>
                    </a:p>
                    <a:p>
                      <a:pPr marL="0" lvl="0" indent="0" algn="l" rtl="0">
                        <a:spcBef>
                          <a:spcPts val="0"/>
                        </a:spcBef>
                        <a:spcAft>
                          <a:spcPts val="0"/>
                        </a:spcAft>
                        <a:buNone/>
                      </a:pPr>
                      <a:endParaRPr/>
                    </a:p>
                    <a:p>
                      <a:pPr marL="0" lvl="0" indent="0" algn="l" rtl="0">
                        <a:spcBef>
                          <a:spcPts val="0"/>
                        </a:spcBef>
                        <a:spcAft>
                          <a:spcPts val="0"/>
                        </a:spcAft>
                        <a:buNone/>
                      </a:pPr>
                      <a:r>
                        <a:rPr lang="en"/>
                        <a:t>220</a:t>
                      </a:r>
                      <a:endParaRPr/>
                    </a:p>
                    <a:p>
                      <a:pPr marL="0" lvl="0" indent="0" algn="l" rtl="0">
                        <a:spcBef>
                          <a:spcPts val="0"/>
                        </a:spcBef>
                        <a:spcAft>
                          <a:spcPts val="0"/>
                        </a:spcAft>
                        <a:buNone/>
                      </a:pPr>
                      <a:r>
                        <a:rPr lang="en"/>
                        <a:t>School</a:t>
                      </a:r>
                      <a:endParaRPr/>
                    </a:p>
                    <a:p>
                      <a:pPr marL="0" lvl="0" indent="0" algn="l" rtl="0">
                        <a:spcBef>
                          <a:spcPts val="0"/>
                        </a:spcBef>
                        <a:spcAft>
                          <a:spcPts val="0"/>
                        </a:spcAft>
                        <a:buNone/>
                      </a:pPr>
                      <a:r>
                        <a:rPr lang="en"/>
                        <a:t>Districts</a:t>
                      </a:r>
                      <a:endParaRPr/>
                    </a:p>
                  </a:txBody>
                  <a:tcPr marL="91425" marR="91425" marT="91425" marB="91425"/>
                </a:tc>
                <a:tc>
                  <a:txBody>
                    <a:bodyPr/>
                    <a:lstStyle/>
                    <a:p>
                      <a:pPr marL="0" lvl="0" indent="0" algn="l" rtl="0">
                        <a:spcBef>
                          <a:spcPts val="0"/>
                        </a:spcBef>
                        <a:spcAft>
                          <a:spcPts val="0"/>
                        </a:spcAft>
                        <a:buNone/>
                      </a:pPr>
                      <a:r>
                        <a:rPr lang="en"/>
                        <a:t>13 Yes</a:t>
                      </a:r>
                      <a:endParaRPr/>
                    </a:p>
                    <a:p>
                      <a:pPr marL="0" lvl="0" indent="0" algn="l" rtl="0">
                        <a:spcBef>
                          <a:spcPts val="0"/>
                        </a:spcBef>
                        <a:spcAft>
                          <a:spcPts val="0"/>
                        </a:spcAft>
                        <a:buNone/>
                      </a:pPr>
                      <a:r>
                        <a:rPr lang="en"/>
                        <a:t>6 Maybe</a:t>
                      </a:r>
                      <a:endParaRPr/>
                    </a:p>
                  </a:txBody>
                  <a:tcPr marL="91425" marR="91425" marT="91425" marB="91425"/>
                </a:tc>
                <a:tc>
                  <a:txBody>
                    <a:bodyPr/>
                    <a:lstStyle/>
                    <a:p>
                      <a:pPr marL="0" lvl="0" indent="0" algn="l" rtl="0">
                        <a:spcBef>
                          <a:spcPts val="0"/>
                        </a:spcBef>
                        <a:spcAft>
                          <a:spcPts val="0"/>
                        </a:spcAft>
                        <a:buNone/>
                      </a:pPr>
                      <a:r>
                        <a:rPr lang="en"/>
                        <a:t>8 Yes</a:t>
                      </a:r>
                      <a:endParaRPr/>
                    </a:p>
                    <a:p>
                      <a:pPr marL="0" lvl="0" indent="0" algn="l" rtl="0">
                        <a:spcBef>
                          <a:spcPts val="0"/>
                        </a:spcBef>
                        <a:spcAft>
                          <a:spcPts val="0"/>
                        </a:spcAft>
                        <a:buNone/>
                      </a:pPr>
                      <a:r>
                        <a:rPr lang="en"/>
                        <a:t>21 Maybe</a:t>
                      </a:r>
                      <a:endParaRPr/>
                    </a:p>
                  </a:txBody>
                  <a:tcPr marL="91425" marR="91425" marT="91425" marB="91425"/>
                </a:tc>
                <a:tc>
                  <a:txBody>
                    <a:bodyPr/>
                    <a:lstStyle/>
                    <a:p>
                      <a:pPr marL="0" lvl="0" indent="0" algn="l" rtl="0">
                        <a:spcBef>
                          <a:spcPts val="0"/>
                        </a:spcBef>
                        <a:spcAft>
                          <a:spcPts val="0"/>
                        </a:spcAft>
                        <a:buNone/>
                      </a:pPr>
                      <a:r>
                        <a:rPr lang="en"/>
                        <a:t>27 Y</a:t>
                      </a:r>
                      <a:endParaRPr/>
                    </a:p>
                    <a:p>
                      <a:pPr marL="0" lvl="0" indent="0" algn="l" rtl="0">
                        <a:spcBef>
                          <a:spcPts val="0"/>
                        </a:spcBef>
                        <a:spcAft>
                          <a:spcPts val="0"/>
                        </a:spcAft>
                        <a:buNone/>
                      </a:pPr>
                      <a:r>
                        <a:rPr lang="en"/>
                        <a:t>32 M</a:t>
                      </a:r>
                      <a:endParaRPr/>
                    </a:p>
                  </a:txBody>
                  <a:tcPr marL="91425" marR="91425" marT="91425" marB="91425"/>
                </a:tc>
                <a:tc>
                  <a:txBody>
                    <a:bodyPr/>
                    <a:lstStyle/>
                    <a:p>
                      <a:pPr marL="0" lvl="0" indent="0" algn="l" rtl="0">
                        <a:spcBef>
                          <a:spcPts val="0"/>
                        </a:spcBef>
                        <a:spcAft>
                          <a:spcPts val="0"/>
                        </a:spcAft>
                        <a:buNone/>
                      </a:pPr>
                      <a:r>
                        <a:rPr lang="en"/>
                        <a:t>23 Yes</a:t>
                      </a:r>
                      <a:endParaRPr/>
                    </a:p>
                    <a:p>
                      <a:pPr marL="0" lvl="0" indent="0" algn="l" rtl="0">
                        <a:spcBef>
                          <a:spcPts val="0"/>
                        </a:spcBef>
                        <a:spcAft>
                          <a:spcPts val="0"/>
                        </a:spcAft>
                        <a:buNone/>
                      </a:pPr>
                      <a:r>
                        <a:rPr lang="en"/>
                        <a:t>31 Maybe</a:t>
                      </a:r>
                      <a:endParaRPr/>
                    </a:p>
                  </a:txBody>
                  <a:tcPr marL="91425" marR="91425" marT="91425" marB="91425"/>
                </a:tc>
                <a:tc>
                  <a:txBody>
                    <a:bodyPr/>
                    <a:lstStyle/>
                    <a:p>
                      <a:pPr marL="0" lvl="0" indent="0" algn="l" rtl="0">
                        <a:spcBef>
                          <a:spcPts val="0"/>
                        </a:spcBef>
                        <a:spcAft>
                          <a:spcPts val="0"/>
                        </a:spcAft>
                        <a:buNone/>
                      </a:pPr>
                      <a:r>
                        <a:rPr lang="en"/>
                        <a:t>37 Yes</a:t>
                      </a:r>
                      <a:endParaRPr/>
                    </a:p>
                    <a:p>
                      <a:pPr marL="0" lvl="0" indent="0" algn="l" rtl="0">
                        <a:spcBef>
                          <a:spcPts val="0"/>
                        </a:spcBef>
                        <a:spcAft>
                          <a:spcPts val="0"/>
                        </a:spcAft>
                        <a:buNone/>
                      </a:pPr>
                      <a:r>
                        <a:rPr lang="en"/>
                        <a:t>30 Maybe</a:t>
                      </a:r>
                      <a:endParaRPr/>
                    </a:p>
                  </a:txBody>
                  <a:tcPr marL="91425" marR="91425" marT="91425" marB="91425"/>
                </a:tc>
                <a:tc>
                  <a:txBody>
                    <a:bodyPr/>
                    <a:lstStyle/>
                    <a:p>
                      <a:pPr marL="0" lvl="0" indent="0" algn="l" rtl="0">
                        <a:spcBef>
                          <a:spcPts val="0"/>
                        </a:spcBef>
                        <a:spcAft>
                          <a:spcPts val="0"/>
                        </a:spcAft>
                        <a:buNone/>
                      </a:pPr>
                      <a:r>
                        <a:rPr lang="en"/>
                        <a:t>12 Current</a:t>
                      </a:r>
                      <a:endParaRPr/>
                    </a:p>
                    <a:p>
                      <a:pPr marL="0" lvl="0" indent="0" algn="l" rtl="0">
                        <a:spcBef>
                          <a:spcPts val="0"/>
                        </a:spcBef>
                        <a:spcAft>
                          <a:spcPts val="0"/>
                        </a:spcAft>
                        <a:buNone/>
                      </a:pPr>
                      <a:r>
                        <a:rPr lang="en"/>
                        <a:t>25 Future Y</a:t>
                      </a:r>
                      <a:endParaRPr/>
                    </a:p>
                    <a:p>
                      <a:pPr marL="0" lvl="0" indent="0" algn="l" rtl="0">
                        <a:spcBef>
                          <a:spcPts val="0"/>
                        </a:spcBef>
                        <a:spcAft>
                          <a:spcPts val="0"/>
                        </a:spcAft>
                        <a:buNone/>
                      </a:pPr>
                      <a:r>
                        <a:rPr lang="en"/>
                        <a:t>26 Future M</a:t>
                      </a:r>
                      <a:endParaRPr/>
                    </a:p>
                  </a:txBody>
                  <a:tcPr marL="91425" marR="91425" marT="91425" marB="91425"/>
                </a:tc>
                <a:extLst>
                  <a:ext uri="{0D108BD9-81ED-4DB2-BD59-A6C34878D82A}">
                    <a16:rowId xmlns:a16="http://schemas.microsoft.com/office/drawing/2014/main" val="10001"/>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489" name="Google Shape;489;p43"/>
          <p:cNvSpPr txBox="1">
            <a:spLocks noGrp="1"/>
          </p:cNvSpPr>
          <p:nvPr>
            <p:ph type="title" idx="4"/>
          </p:nvPr>
        </p:nvSpPr>
        <p:spPr>
          <a:xfrm>
            <a:off x="825850" y="358275"/>
            <a:ext cx="7444800" cy="518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Presented By:</a:t>
            </a:r>
            <a:endParaRPr/>
          </a:p>
        </p:txBody>
      </p:sp>
      <p:sp>
        <p:nvSpPr>
          <p:cNvPr id="490" name="Google Shape;490;p43"/>
          <p:cNvSpPr txBox="1">
            <a:spLocks noGrp="1"/>
          </p:cNvSpPr>
          <p:nvPr>
            <p:ph type="subTitle" idx="2"/>
          </p:nvPr>
        </p:nvSpPr>
        <p:spPr>
          <a:xfrm>
            <a:off x="5402868" y="1701079"/>
            <a:ext cx="3105988" cy="2810849"/>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1" name="Google Shape;491;p43"/>
          <p:cNvSpPr txBox="1">
            <a:spLocks noGrp="1"/>
          </p:cNvSpPr>
          <p:nvPr>
            <p:ph type="subTitle" idx="1"/>
          </p:nvPr>
        </p:nvSpPr>
        <p:spPr>
          <a:xfrm>
            <a:off x="1104150" y="1789150"/>
            <a:ext cx="2770375" cy="2722778"/>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2" name="Google Shape;492;p43"/>
          <p:cNvSpPr txBox="1">
            <a:spLocks noGrp="1"/>
          </p:cNvSpPr>
          <p:nvPr>
            <p:ph type="title"/>
          </p:nvPr>
        </p:nvSpPr>
        <p:spPr>
          <a:xfrm>
            <a:off x="1104150" y="1101000"/>
            <a:ext cx="3202500" cy="6222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sz="1900"/>
              <a:t>Kathi Harper</a:t>
            </a:r>
            <a:endParaRPr sz="1900"/>
          </a:p>
          <a:p>
            <a:pPr marL="0" lvl="0" indent="0" algn="ctr" rtl="0">
              <a:spcBef>
                <a:spcPts val="0"/>
              </a:spcBef>
              <a:spcAft>
                <a:spcPts val="0"/>
              </a:spcAft>
              <a:buNone/>
            </a:pPr>
            <a:r>
              <a:rPr lang="en" sz="1900"/>
              <a:t>Public Policy Director - AAUW California</a:t>
            </a:r>
            <a:endParaRPr sz="1900"/>
          </a:p>
        </p:txBody>
      </p:sp>
      <p:sp>
        <p:nvSpPr>
          <p:cNvPr id="493" name="Google Shape;493;p43"/>
          <p:cNvSpPr txBox="1">
            <a:spLocks noGrp="1"/>
          </p:cNvSpPr>
          <p:nvPr>
            <p:ph type="title" idx="3"/>
          </p:nvPr>
        </p:nvSpPr>
        <p:spPr>
          <a:xfrm>
            <a:off x="4837350" y="1101000"/>
            <a:ext cx="3202500" cy="6222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sz="1900"/>
              <a:t>Samuel Turley</a:t>
            </a:r>
            <a:endParaRPr sz="1900"/>
          </a:p>
          <a:p>
            <a:pPr marL="0" lvl="0" indent="0" algn="ctr" rtl="0">
              <a:spcBef>
                <a:spcPts val="0"/>
              </a:spcBef>
              <a:spcAft>
                <a:spcPts val="0"/>
              </a:spcAft>
              <a:buNone/>
            </a:pPr>
            <a:r>
              <a:rPr lang="en" sz="1900"/>
              <a:t>Civic Engagement Associate - Equality CA</a:t>
            </a:r>
            <a:endParaRPr sz="1900"/>
          </a:p>
        </p:txBody>
      </p:sp>
      <p:pic>
        <p:nvPicPr>
          <p:cNvPr id="494" name="Google Shape;494;p43"/>
          <p:cNvPicPr preferRelativeResize="0"/>
          <p:nvPr/>
        </p:nvPicPr>
        <p:blipFill rotWithShape="1">
          <a:blip r:embed="rId3"/>
          <a:srcRect t="6441" b="30906"/>
          <a:stretch/>
        </p:blipFill>
        <p:spPr>
          <a:xfrm>
            <a:off x="1104148" y="1745114"/>
            <a:ext cx="2913531" cy="2956096"/>
          </a:xfrm>
          <a:prstGeom prst="rect">
            <a:avLst/>
          </a:prstGeom>
          <a:noFill/>
          <a:ln>
            <a:noFill/>
          </a:ln>
        </p:spPr>
      </p:pic>
      <p:pic>
        <p:nvPicPr>
          <p:cNvPr id="1026" name="Picture 2">
            <a:extLst>
              <a:ext uri="{FF2B5EF4-FFF2-40B4-BE49-F238E27FC236}">
                <a16:creationId xmlns:a16="http://schemas.microsoft.com/office/drawing/2014/main" id="{97172E75-61A9-B85E-C995-FB8358371CC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3424" r="7669"/>
          <a:stretch/>
        </p:blipFill>
        <p:spPr bwMode="auto">
          <a:xfrm>
            <a:off x="5402869" y="1701079"/>
            <a:ext cx="3105987" cy="29655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499" name="Google Shape;499;p44"/>
          <p:cNvSpPr txBox="1">
            <a:spLocks noGrp="1"/>
          </p:cNvSpPr>
          <p:nvPr>
            <p:ph type="body" idx="1"/>
          </p:nvPr>
        </p:nvSpPr>
        <p:spPr>
          <a:xfrm>
            <a:off x="687025" y="914025"/>
            <a:ext cx="7770000" cy="3716100"/>
          </a:xfrm>
          <a:prstGeom prst="rect">
            <a:avLst/>
          </a:prstGeom>
        </p:spPr>
        <p:txBody>
          <a:bodyPr spcFirstLastPara="1" wrap="square" lIns="91425" tIns="91425" rIns="91425" bIns="91425" anchor="ctr" anchorCtr="0">
            <a:noAutofit/>
          </a:bodyPr>
          <a:lstStyle/>
          <a:p>
            <a:pPr marL="457200" lvl="0" indent="-381000" algn="l" rtl="0">
              <a:lnSpc>
                <a:spcPct val="115000"/>
              </a:lnSpc>
              <a:spcBef>
                <a:spcPts val="0"/>
              </a:spcBef>
              <a:spcAft>
                <a:spcPts val="0"/>
              </a:spcAft>
              <a:buSzPts val="2400"/>
              <a:buAutoNum type="arabicPeriod"/>
            </a:pPr>
            <a:r>
              <a:rPr lang="en" sz="2400" dirty="0"/>
              <a:t>What is the Issue?</a:t>
            </a:r>
            <a:endParaRPr sz="2400" dirty="0"/>
          </a:p>
          <a:p>
            <a:pPr marL="0" lvl="0" indent="0" algn="l" rtl="0">
              <a:lnSpc>
                <a:spcPct val="115000"/>
              </a:lnSpc>
              <a:spcBef>
                <a:spcPts val="0"/>
              </a:spcBef>
              <a:spcAft>
                <a:spcPts val="0"/>
              </a:spcAft>
              <a:buNone/>
            </a:pPr>
            <a:endParaRPr sz="2400" dirty="0"/>
          </a:p>
          <a:p>
            <a:pPr marL="533400" lvl="0" indent="-457200" algn="l" rtl="0">
              <a:lnSpc>
                <a:spcPct val="115000"/>
              </a:lnSpc>
              <a:spcBef>
                <a:spcPts val="0"/>
              </a:spcBef>
              <a:spcAft>
                <a:spcPts val="0"/>
              </a:spcAft>
              <a:buSzPts val="2400"/>
              <a:buFont typeface="+mj-lt"/>
              <a:buAutoNum type="arabicPeriod" startAt="2"/>
            </a:pPr>
            <a:r>
              <a:rPr lang="en" sz="2400" dirty="0"/>
              <a:t>Who is Equality California?</a:t>
            </a:r>
            <a:endParaRPr sz="2400" dirty="0"/>
          </a:p>
          <a:p>
            <a:pPr marL="0" lvl="0" indent="0" algn="l" rtl="0">
              <a:lnSpc>
                <a:spcPct val="115000"/>
              </a:lnSpc>
              <a:spcBef>
                <a:spcPts val="0"/>
              </a:spcBef>
              <a:spcAft>
                <a:spcPts val="0"/>
              </a:spcAft>
              <a:buNone/>
            </a:pPr>
            <a:endParaRPr sz="2400" dirty="0"/>
          </a:p>
          <a:p>
            <a:pPr marL="533400" lvl="0" indent="-457200" algn="l" rtl="0">
              <a:lnSpc>
                <a:spcPct val="115000"/>
              </a:lnSpc>
              <a:spcBef>
                <a:spcPts val="0"/>
              </a:spcBef>
              <a:spcAft>
                <a:spcPts val="0"/>
              </a:spcAft>
              <a:buSzPts val="2400"/>
              <a:buFont typeface="+mj-lt"/>
              <a:buAutoNum type="arabicPeriod" startAt="3"/>
            </a:pPr>
            <a:r>
              <a:rPr lang="en" sz="2400" dirty="0"/>
              <a:t>How Can AAUW California members help?</a:t>
            </a:r>
            <a:endParaRPr sz="2400" dirty="0"/>
          </a:p>
        </p:txBody>
      </p:sp>
      <p:sp>
        <p:nvSpPr>
          <p:cNvPr id="500" name="Google Shape;500;p44"/>
          <p:cNvSpPr txBox="1">
            <a:spLocks noGrp="1"/>
          </p:cNvSpPr>
          <p:nvPr>
            <p:ph type="title"/>
          </p:nvPr>
        </p:nvSpPr>
        <p:spPr>
          <a:xfrm>
            <a:off x="825850" y="358275"/>
            <a:ext cx="7444800" cy="518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Agenda - What We Will Cover</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35CAE-3DCE-CAB4-9C3A-1118AADA114A}"/>
              </a:ext>
            </a:extLst>
          </p:cNvPr>
          <p:cNvSpPr>
            <a:spLocks noGrp="1"/>
          </p:cNvSpPr>
          <p:nvPr>
            <p:ph type="title"/>
          </p:nvPr>
        </p:nvSpPr>
        <p:spPr/>
        <p:txBody>
          <a:bodyPr/>
          <a:lstStyle/>
          <a:p>
            <a:pPr algn="l" rtl="0">
              <a:spcBef>
                <a:spcPts val="0"/>
              </a:spcBef>
              <a:spcAft>
                <a:spcPts val="0"/>
              </a:spcAft>
            </a:pPr>
            <a:r>
              <a:rPr lang="en-US" sz="2800" b="0" i="0" u="none" strike="noStrike" dirty="0">
                <a:solidFill>
                  <a:srgbClr val="0B2346"/>
                </a:solidFill>
                <a:effectLst/>
                <a:latin typeface="Teko" panose="020B0604020202020204" charset="0"/>
              </a:rPr>
              <a:t>What is the Issue?</a:t>
            </a:r>
            <a:br>
              <a:rPr lang="en-US" sz="2800" b="0" dirty="0">
                <a:effectLst/>
              </a:rPr>
            </a:br>
            <a:br>
              <a:rPr lang="en-US" dirty="0"/>
            </a:br>
            <a:r>
              <a:rPr lang="en-US" sz="1800" b="0" i="0" u="none" strike="noStrike" dirty="0">
                <a:solidFill>
                  <a:srgbClr val="3C4F6B"/>
                </a:solidFill>
                <a:effectLst/>
                <a:latin typeface="Barlow" panose="00000500000000000000" pitchFamily="2" charset="0"/>
              </a:rPr>
              <a:t>Book Bans by the Numbers:</a:t>
            </a:r>
            <a:br>
              <a:rPr lang="en-US" b="0" dirty="0">
                <a:effectLst/>
              </a:rPr>
            </a:br>
            <a:br>
              <a:rPr lang="en-US" b="0" dirty="0">
                <a:effectLst/>
              </a:rPr>
            </a:br>
            <a:r>
              <a:rPr lang="en-US" sz="1800" b="0" i="0" u="none" strike="noStrike" dirty="0">
                <a:solidFill>
                  <a:srgbClr val="3C4F6B"/>
                </a:solidFill>
                <a:effectLst/>
                <a:latin typeface="Barlow" panose="00000500000000000000" pitchFamily="2" charset="0"/>
              </a:rPr>
              <a:t>26 states</a:t>
            </a:r>
            <a:br>
              <a:rPr lang="en-US" sz="1800" b="0" i="0" u="none" strike="noStrike" dirty="0">
                <a:solidFill>
                  <a:srgbClr val="434343"/>
                </a:solidFill>
                <a:effectLst/>
                <a:latin typeface="Barlow" panose="00000500000000000000" pitchFamily="2" charset="0"/>
              </a:rPr>
            </a:br>
            <a:br>
              <a:rPr lang="en-US" b="0" dirty="0">
                <a:effectLst/>
              </a:rPr>
            </a:br>
            <a:r>
              <a:rPr lang="en-US" sz="1800" b="0" i="0" u="none" strike="noStrike" dirty="0">
                <a:solidFill>
                  <a:srgbClr val="3C4F6B"/>
                </a:solidFill>
                <a:effectLst/>
                <a:latin typeface="Barlow" panose="00000500000000000000" pitchFamily="2" charset="0"/>
              </a:rPr>
              <a:t>86 school districts</a:t>
            </a:r>
            <a:br>
              <a:rPr lang="en-US" sz="1800" b="0" i="0" u="none" strike="noStrike" dirty="0">
                <a:solidFill>
                  <a:srgbClr val="434343"/>
                </a:solidFill>
                <a:effectLst/>
                <a:latin typeface="Barlow" panose="00000500000000000000" pitchFamily="2" charset="0"/>
              </a:rPr>
            </a:br>
            <a:br>
              <a:rPr lang="en-US" b="0" dirty="0">
                <a:effectLst/>
              </a:rPr>
            </a:br>
            <a:r>
              <a:rPr lang="en-US" sz="1800" b="0" i="0" u="none" strike="noStrike" dirty="0">
                <a:solidFill>
                  <a:srgbClr val="3C4F6B"/>
                </a:solidFill>
                <a:effectLst/>
                <a:latin typeface="Barlow" panose="00000500000000000000" pitchFamily="2" charset="0"/>
              </a:rPr>
              <a:t>1100 books</a:t>
            </a:r>
            <a:br>
              <a:rPr lang="en-US" sz="1800" b="0" i="0" u="none" strike="noStrike" dirty="0">
                <a:solidFill>
                  <a:srgbClr val="434343"/>
                </a:solidFill>
                <a:effectLst/>
                <a:latin typeface="Barlow" panose="00000500000000000000" pitchFamily="2" charset="0"/>
              </a:rPr>
            </a:br>
            <a:endParaRPr lang="en-US" dirty="0"/>
          </a:p>
        </p:txBody>
      </p:sp>
    </p:spTree>
    <p:extLst>
      <p:ext uri="{BB962C8B-B14F-4D97-AF65-F5344CB8AC3E}">
        <p14:creationId xmlns:p14="http://schemas.microsoft.com/office/powerpoint/2010/main" val="2598601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05" name="Google Shape;505;p45"/>
          <p:cNvSpPr txBox="1">
            <a:spLocks noGrp="1"/>
          </p:cNvSpPr>
          <p:nvPr>
            <p:ph type="body" idx="1"/>
          </p:nvPr>
        </p:nvSpPr>
        <p:spPr>
          <a:xfrm>
            <a:off x="687025" y="914025"/>
            <a:ext cx="7770000" cy="3716100"/>
          </a:xfrm>
          <a:prstGeom prst="rect">
            <a:avLst/>
          </a:prstGeom>
        </p:spPr>
        <p:txBody>
          <a:bodyPr spcFirstLastPara="1" wrap="square" lIns="91425" tIns="91425" rIns="91425" bIns="91425" anchor="t" anchorCtr="0">
            <a:noAutofit/>
          </a:bodyPr>
          <a:lstStyle/>
          <a:p>
            <a:pPr marL="0" lvl="0" indent="0" algn="ctr" rtl="0">
              <a:lnSpc>
                <a:spcPct val="115000"/>
              </a:lnSpc>
              <a:spcBef>
                <a:spcPts val="1200"/>
              </a:spcBef>
              <a:spcAft>
                <a:spcPts val="0"/>
              </a:spcAft>
              <a:buNone/>
            </a:pPr>
            <a:r>
              <a:rPr lang="en" sz="3300" b="1" dirty="0">
                <a:solidFill>
                  <a:srgbClr val="333333"/>
                </a:solidFill>
                <a:highlight>
                  <a:srgbClr val="FFFFFF"/>
                </a:highlight>
                <a:latin typeface="Roboto"/>
                <a:ea typeface="Roboto"/>
                <a:cs typeface="Roboto"/>
                <a:sym typeface="Roboto"/>
              </a:rPr>
              <a:t>Report: 350+ Books Banned in Florida School Districts Since Last July</a:t>
            </a:r>
            <a:endParaRPr sz="3300" b="1" dirty="0">
              <a:solidFill>
                <a:srgbClr val="333333"/>
              </a:solidFill>
              <a:highlight>
                <a:srgbClr val="FFFFFF"/>
              </a:highlight>
              <a:latin typeface="Roboto"/>
              <a:ea typeface="Roboto"/>
              <a:cs typeface="Roboto"/>
              <a:sym typeface="Roboto"/>
            </a:endParaRPr>
          </a:p>
          <a:p>
            <a:pPr marL="0" lvl="0" indent="0" algn="ctr" rtl="0">
              <a:lnSpc>
                <a:spcPct val="115000"/>
              </a:lnSpc>
              <a:spcBef>
                <a:spcPts val="400"/>
              </a:spcBef>
              <a:spcAft>
                <a:spcPts val="0"/>
              </a:spcAft>
              <a:buNone/>
            </a:pPr>
            <a:r>
              <a:rPr lang="en" sz="1200" b="1" dirty="0">
                <a:solidFill>
                  <a:srgbClr val="444444"/>
                </a:solidFill>
                <a:highlight>
                  <a:srgbClr val="FFFFFF"/>
                </a:highlight>
                <a:latin typeface="Times New Roman"/>
                <a:ea typeface="Times New Roman"/>
                <a:cs typeface="Times New Roman"/>
                <a:sym typeface="Times New Roman"/>
              </a:rPr>
              <a:t>Miami New Times, </a:t>
            </a:r>
            <a:r>
              <a:rPr lang="en" sz="1200" b="1" dirty="0">
                <a:solidFill>
                  <a:srgbClr val="444444"/>
                </a:solidFill>
                <a:highlight>
                  <a:srgbClr val="FFFFFF"/>
                </a:highlight>
                <a:latin typeface="Roboto"/>
                <a:ea typeface="Roboto"/>
                <a:cs typeface="Roboto"/>
                <a:sym typeface="Roboto"/>
              </a:rPr>
              <a:t>APRIL 25, 2023</a:t>
            </a:r>
            <a:endParaRPr sz="1200" b="1" dirty="0">
              <a:solidFill>
                <a:srgbClr val="444444"/>
              </a:solidFill>
              <a:highlight>
                <a:srgbClr val="FFFFFF"/>
              </a:highlight>
              <a:latin typeface="Roboto"/>
              <a:ea typeface="Roboto"/>
              <a:cs typeface="Roboto"/>
              <a:sym typeface="Roboto"/>
            </a:endParaRPr>
          </a:p>
          <a:p>
            <a:pPr marL="0" lvl="0" indent="0" algn="ctr" rtl="0">
              <a:lnSpc>
                <a:spcPct val="115000"/>
              </a:lnSpc>
              <a:spcBef>
                <a:spcPts val="400"/>
              </a:spcBef>
              <a:spcAft>
                <a:spcPts val="0"/>
              </a:spcAft>
              <a:buNone/>
            </a:pPr>
            <a:r>
              <a:rPr lang="en" sz="1200" b="1" u="sng" dirty="0">
                <a:solidFill>
                  <a:srgbClr val="0000FF"/>
                </a:solidFill>
                <a:highlight>
                  <a:srgbClr val="FFFFFF"/>
                </a:highlight>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ALEX DELUCA</a:t>
            </a:r>
            <a:r>
              <a:rPr lang="en" sz="1200" b="1" dirty="0">
                <a:solidFill>
                  <a:srgbClr val="444444"/>
                </a:solidFill>
                <a:highlight>
                  <a:srgbClr val="FFFFFF"/>
                </a:highlight>
                <a:latin typeface="Roboto"/>
                <a:ea typeface="Roboto"/>
                <a:cs typeface="Roboto"/>
                <a:sym typeface="Roboto"/>
              </a:rPr>
              <a:t> </a:t>
            </a:r>
            <a:endParaRPr sz="1200" b="1" dirty="0">
              <a:solidFill>
                <a:srgbClr val="444444"/>
              </a:solidFill>
              <a:highlight>
                <a:srgbClr val="FFFFFF"/>
              </a:highlight>
              <a:latin typeface="Roboto"/>
              <a:ea typeface="Roboto"/>
              <a:cs typeface="Roboto"/>
              <a:sym typeface="Roboto"/>
            </a:endParaRPr>
          </a:p>
          <a:p>
            <a:pPr marL="0" lvl="0" indent="0" algn="ctr" rtl="0">
              <a:lnSpc>
                <a:spcPct val="115000"/>
              </a:lnSpc>
              <a:spcBef>
                <a:spcPts val="1900"/>
              </a:spcBef>
              <a:spcAft>
                <a:spcPts val="0"/>
              </a:spcAft>
              <a:buNone/>
            </a:pPr>
            <a:r>
              <a:rPr lang="en" sz="1500" dirty="0">
                <a:solidFill>
                  <a:srgbClr val="090E1D"/>
                </a:solidFill>
                <a:highlight>
                  <a:srgbClr val="FFFFFF"/>
                </a:highlight>
                <a:latin typeface="Nunito"/>
                <a:ea typeface="Nunito"/>
                <a:cs typeface="Nunito"/>
                <a:sym typeface="Nunito"/>
              </a:rPr>
              <a:t>Approximately 41 percent of the banned works featured LGBTQ themes, main characters, or significant supporting characters. Characters of color made up 40 percent of the main or significant secondary characters, while 21 percent of the titles dealt with racial and racist topics.</a:t>
            </a:r>
            <a:endParaRPr sz="1500" dirty="0">
              <a:solidFill>
                <a:srgbClr val="090E1D"/>
              </a:solidFill>
              <a:highlight>
                <a:srgbClr val="FFFFFF"/>
              </a:highlight>
              <a:latin typeface="Nunito"/>
              <a:ea typeface="Nunito"/>
              <a:cs typeface="Nunito"/>
              <a:sym typeface="Nunito"/>
            </a:endParaRPr>
          </a:p>
          <a:p>
            <a:pPr marL="0" lvl="0" indent="0" algn="l" rtl="0">
              <a:spcBef>
                <a:spcPts val="1900"/>
              </a:spcBef>
              <a:spcAft>
                <a:spcPts val="0"/>
              </a:spcAft>
              <a:buNone/>
            </a:pPr>
            <a:endParaRPr dirty="0"/>
          </a:p>
        </p:txBody>
      </p:sp>
      <p:sp>
        <p:nvSpPr>
          <p:cNvPr id="506" name="Google Shape;506;p45"/>
          <p:cNvSpPr txBox="1">
            <a:spLocks noGrp="1"/>
          </p:cNvSpPr>
          <p:nvPr>
            <p:ph type="title"/>
          </p:nvPr>
        </p:nvSpPr>
        <p:spPr>
          <a:xfrm>
            <a:off x="825850" y="358275"/>
            <a:ext cx="7444800" cy="518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The Issue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1" name="Google Shape;511;p46"/>
          <p:cNvSpPr txBox="1"/>
          <p:nvPr/>
        </p:nvSpPr>
        <p:spPr>
          <a:xfrm>
            <a:off x="632150" y="152400"/>
            <a:ext cx="7872900" cy="5461200"/>
          </a:xfrm>
          <a:prstGeom prst="rect">
            <a:avLst/>
          </a:prstGeom>
          <a:noFill/>
          <a:ln>
            <a:noFill/>
          </a:ln>
        </p:spPr>
        <p:txBody>
          <a:bodyPr spcFirstLastPara="1" wrap="square" lIns="91425" tIns="91425" rIns="91425" bIns="91425" anchor="t" anchorCtr="0">
            <a:spAutoFit/>
          </a:bodyPr>
          <a:lstStyle/>
          <a:p>
            <a:pPr marL="0" lvl="0" indent="0" algn="ctr" rtl="0">
              <a:spcBef>
                <a:spcPts val="1200"/>
              </a:spcBef>
              <a:spcAft>
                <a:spcPts val="0"/>
              </a:spcAft>
              <a:buNone/>
            </a:pPr>
            <a:endParaRPr sz="2400" b="1">
              <a:highlight>
                <a:srgbClr val="F8F8F8"/>
              </a:highlight>
              <a:latin typeface="Times New Roman"/>
              <a:ea typeface="Times New Roman"/>
              <a:cs typeface="Times New Roman"/>
              <a:sym typeface="Times New Roman"/>
            </a:endParaRPr>
          </a:p>
          <a:p>
            <a:pPr marL="0" lvl="0" indent="0" algn="ctr" rtl="0">
              <a:spcBef>
                <a:spcPts val="1200"/>
              </a:spcBef>
              <a:spcAft>
                <a:spcPts val="0"/>
              </a:spcAft>
              <a:buNone/>
            </a:pPr>
            <a:r>
              <a:rPr lang="en" sz="2400" b="1">
                <a:highlight>
                  <a:srgbClr val="F8F8F8"/>
                </a:highlight>
                <a:latin typeface="Times New Roman"/>
                <a:ea typeface="Times New Roman"/>
                <a:cs typeface="Times New Roman"/>
                <a:sym typeface="Times New Roman"/>
              </a:rPr>
              <a:t>Texas Senate Passes Bill Removing MLK, Suffrage From Required Curriculum</a:t>
            </a:r>
            <a:endParaRPr sz="2400" b="1">
              <a:highlight>
                <a:srgbClr val="F8F8F8"/>
              </a:highlight>
              <a:latin typeface="Times New Roman"/>
              <a:ea typeface="Times New Roman"/>
              <a:cs typeface="Times New Roman"/>
              <a:sym typeface="Times New Roman"/>
            </a:endParaRPr>
          </a:p>
          <a:p>
            <a:pPr marL="0" lvl="0" indent="0" algn="ctr" rtl="0">
              <a:lnSpc>
                <a:spcPct val="100000"/>
              </a:lnSpc>
              <a:spcBef>
                <a:spcPts val="1200"/>
              </a:spcBef>
              <a:spcAft>
                <a:spcPts val="0"/>
              </a:spcAft>
              <a:buNone/>
            </a:pPr>
            <a:r>
              <a:rPr lang="en">
                <a:highlight>
                  <a:srgbClr val="F8F8F8"/>
                </a:highlight>
                <a:latin typeface="Times New Roman"/>
                <a:ea typeface="Times New Roman"/>
                <a:cs typeface="Times New Roman"/>
                <a:sym typeface="Times New Roman"/>
              </a:rPr>
              <a:t>The bill also removes requirements to teach that white supremacy </a:t>
            </a:r>
            <a:endParaRPr>
              <a:highlight>
                <a:srgbClr val="F8F8F8"/>
              </a:highlight>
              <a:latin typeface="Times New Roman"/>
              <a:ea typeface="Times New Roman"/>
              <a:cs typeface="Times New Roman"/>
              <a:sym typeface="Times New Roman"/>
            </a:endParaRPr>
          </a:p>
          <a:p>
            <a:pPr marL="0" lvl="0" indent="0" algn="ctr" rtl="0">
              <a:lnSpc>
                <a:spcPct val="191818"/>
              </a:lnSpc>
              <a:spcBef>
                <a:spcPts val="0"/>
              </a:spcBef>
              <a:spcAft>
                <a:spcPts val="0"/>
              </a:spcAft>
              <a:buNone/>
            </a:pPr>
            <a:r>
              <a:rPr lang="en">
                <a:highlight>
                  <a:srgbClr val="F8F8F8"/>
                </a:highlight>
                <a:latin typeface="Times New Roman"/>
                <a:ea typeface="Times New Roman"/>
                <a:cs typeface="Times New Roman"/>
                <a:sym typeface="Times New Roman"/>
              </a:rPr>
              <a:t>and the Ku Klux Klan are “morally wrong.”</a:t>
            </a:r>
            <a:endParaRPr>
              <a:highlight>
                <a:srgbClr val="F8F8F8"/>
              </a:highlight>
              <a:latin typeface="Times New Roman"/>
              <a:ea typeface="Times New Roman"/>
              <a:cs typeface="Times New Roman"/>
              <a:sym typeface="Times New Roman"/>
            </a:endParaRPr>
          </a:p>
          <a:p>
            <a:pPr marL="0" lvl="0" indent="0" algn="ctr" rtl="0">
              <a:lnSpc>
                <a:spcPct val="191818"/>
              </a:lnSpc>
              <a:spcBef>
                <a:spcPts val="0"/>
              </a:spcBef>
              <a:spcAft>
                <a:spcPts val="0"/>
              </a:spcAft>
              <a:buNone/>
            </a:pPr>
            <a:r>
              <a:rPr lang="en" sz="1200">
                <a:highlight>
                  <a:srgbClr val="F8F8F8"/>
                </a:highlight>
              </a:rPr>
              <a:t>By </a:t>
            </a:r>
            <a:r>
              <a:rPr lang="en" sz="1200" u="sng">
                <a:solidFill>
                  <a:srgbClr val="0000FF"/>
                </a:solidFill>
                <a:highlight>
                  <a:srgbClr val="F8F8F8"/>
                </a:highlight>
                <a:hlinkClick r:id="rId3">
                  <a:extLst>
                    <a:ext uri="{A12FA001-AC4F-418D-AE19-62706E023703}">
                      <ahyp:hlinkClr xmlns:ahyp="http://schemas.microsoft.com/office/drawing/2018/hyperlinkcolor" val="tx"/>
                    </a:ext>
                  </a:extLst>
                </a:hlinkClick>
              </a:rPr>
              <a:t>Sharon Zhang</a:t>
            </a:r>
            <a:r>
              <a:rPr lang="en" sz="1200">
                <a:highlight>
                  <a:srgbClr val="F8F8F8"/>
                </a:highlight>
              </a:rPr>
              <a:t> , </a:t>
            </a:r>
            <a:r>
              <a:rPr lang="en" sz="1200">
                <a:solidFill>
                  <a:srgbClr val="0000FF"/>
                </a:solidFill>
                <a:highlight>
                  <a:srgbClr val="F8F8F8"/>
                </a:highlight>
                <a:uFill>
                  <a:noFill/>
                </a:uFill>
                <a:hlinkClick r:id="rId4">
                  <a:extLst>
                    <a:ext uri="{A12FA001-AC4F-418D-AE19-62706E023703}">
                      <ahyp:hlinkClr xmlns:ahyp="http://schemas.microsoft.com/office/drawing/2018/hyperlinkcolor" val="tx"/>
                    </a:ext>
                  </a:extLst>
                </a:hlinkClick>
              </a:rPr>
              <a:t>T</a:t>
            </a:r>
            <a:r>
              <a:rPr lang="en" sz="1200" u="sng">
                <a:solidFill>
                  <a:srgbClr val="0000FF"/>
                </a:solidFill>
                <a:highlight>
                  <a:srgbClr val="F8F8F8"/>
                </a:highlight>
                <a:hlinkClick r:id="rId4">
                  <a:extLst>
                    <a:ext uri="{A12FA001-AC4F-418D-AE19-62706E023703}">
                      <ahyp:hlinkClr xmlns:ahyp="http://schemas.microsoft.com/office/drawing/2018/hyperlinkcolor" val="tx"/>
                    </a:ext>
                  </a:extLst>
                </a:hlinkClick>
              </a:rPr>
              <a:t>RUTHOUT</a:t>
            </a:r>
            <a:r>
              <a:rPr lang="en" sz="1200">
                <a:highlight>
                  <a:srgbClr val="F8F8F8"/>
                </a:highlight>
              </a:rPr>
              <a:t>  Published July 19, 2021</a:t>
            </a:r>
            <a:endParaRPr sz="1200">
              <a:highlight>
                <a:srgbClr val="F8F8F8"/>
              </a:highlight>
            </a:endParaRPr>
          </a:p>
          <a:p>
            <a:pPr marL="0" lvl="0" indent="0" algn="ctr" rtl="0">
              <a:lnSpc>
                <a:spcPct val="191818"/>
              </a:lnSpc>
              <a:spcBef>
                <a:spcPts val="0"/>
              </a:spcBef>
              <a:spcAft>
                <a:spcPts val="0"/>
              </a:spcAft>
              <a:buNone/>
            </a:pPr>
            <a:endParaRPr sz="1200">
              <a:highlight>
                <a:srgbClr val="F8F8F8"/>
              </a:highlight>
            </a:endParaRPr>
          </a:p>
          <a:p>
            <a:pPr marL="0" lvl="0" indent="0" algn="ctr" rtl="0">
              <a:lnSpc>
                <a:spcPct val="115000"/>
              </a:lnSpc>
              <a:spcBef>
                <a:spcPts val="1200"/>
              </a:spcBef>
              <a:spcAft>
                <a:spcPts val="0"/>
              </a:spcAft>
              <a:buNone/>
            </a:pPr>
            <a:r>
              <a:rPr lang="en" sz="1900">
                <a:highlight>
                  <a:srgbClr val="FFFFFF"/>
                </a:highlight>
                <a:latin typeface="Montserrat"/>
                <a:ea typeface="Montserrat"/>
                <a:cs typeface="Montserrat"/>
                <a:sym typeface="Montserrat"/>
              </a:rPr>
              <a:t>Gov. Reynolds signs law banning LGBTQ instruction, school books that aren't 'age appropriate'</a:t>
            </a:r>
            <a:endParaRPr sz="1900">
              <a:highlight>
                <a:srgbClr val="FFFFFF"/>
              </a:highlight>
              <a:latin typeface="Montserrat"/>
              <a:ea typeface="Montserrat"/>
              <a:cs typeface="Montserrat"/>
              <a:sym typeface="Montserrat"/>
            </a:endParaRPr>
          </a:p>
          <a:p>
            <a:pPr marL="0" lvl="0" indent="0" algn="ctr" rtl="0">
              <a:lnSpc>
                <a:spcPct val="115000"/>
              </a:lnSpc>
              <a:spcBef>
                <a:spcPts val="1900"/>
              </a:spcBef>
              <a:spcAft>
                <a:spcPts val="0"/>
              </a:spcAft>
              <a:buNone/>
            </a:pPr>
            <a:endParaRPr sz="1900">
              <a:highlight>
                <a:srgbClr val="FFFFFF"/>
              </a:highlight>
              <a:latin typeface="Montserrat"/>
              <a:ea typeface="Montserrat"/>
              <a:cs typeface="Montserrat"/>
              <a:sym typeface="Montserrat"/>
            </a:endParaRPr>
          </a:p>
          <a:p>
            <a:pPr marL="0" lvl="0" indent="0" algn="ctr" rtl="0">
              <a:lnSpc>
                <a:spcPct val="115000"/>
              </a:lnSpc>
              <a:spcBef>
                <a:spcPts val="1900"/>
              </a:spcBef>
              <a:spcAft>
                <a:spcPts val="0"/>
              </a:spcAft>
              <a:buNone/>
            </a:pPr>
            <a:endParaRPr sz="1900">
              <a:highlight>
                <a:srgbClr val="FFFFFF"/>
              </a:highlight>
              <a:latin typeface="Montserrat"/>
              <a:ea typeface="Montserrat"/>
              <a:cs typeface="Montserrat"/>
              <a:sym typeface="Montserrat"/>
            </a:endParaRPr>
          </a:p>
          <a:p>
            <a:pPr marL="0" lvl="0" indent="0" algn="ctr" rtl="0">
              <a:lnSpc>
                <a:spcPct val="115000"/>
              </a:lnSpc>
              <a:spcBef>
                <a:spcPts val="1900"/>
              </a:spcBef>
              <a:spcAft>
                <a:spcPts val="1900"/>
              </a:spcAft>
              <a:buNone/>
            </a:pPr>
            <a:endParaRPr sz="1900">
              <a:highlight>
                <a:srgbClr val="FFFFFF"/>
              </a:highlight>
              <a:latin typeface="Montserrat"/>
              <a:ea typeface="Montserrat"/>
              <a:cs typeface="Montserrat"/>
              <a:sym typeface="Montserrat"/>
            </a:endParaRPr>
          </a:p>
        </p:txBody>
      </p:sp>
      <p:pic>
        <p:nvPicPr>
          <p:cNvPr id="512" name="Google Shape;512;p46"/>
          <p:cNvPicPr preferRelativeResize="0"/>
          <p:nvPr/>
        </p:nvPicPr>
        <p:blipFill>
          <a:blip r:embed="rId5">
            <a:alphaModFix/>
          </a:blip>
          <a:stretch>
            <a:fillRect/>
          </a:stretch>
        </p:blipFill>
        <p:spPr>
          <a:xfrm>
            <a:off x="1129113" y="4266138"/>
            <a:ext cx="1704975" cy="6000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sp>
        <p:nvSpPr>
          <p:cNvPr id="517" name="Google Shape;517;p47"/>
          <p:cNvSpPr txBox="1">
            <a:spLocks noGrp="1"/>
          </p:cNvSpPr>
          <p:nvPr>
            <p:ph type="body" idx="1"/>
          </p:nvPr>
        </p:nvSpPr>
        <p:spPr>
          <a:xfrm>
            <a:off x="403221" y="1110823"/>
            <a:ext cx="7770000" cy="44787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1200"/>
              </a:spcBef>
              <a:spcAft>
                <a:spcPts val="0"/>
              </a:spcAft>
              <a:buNone/>
            </a:pPr>
            <a:endParaRPr sz="1900">
              <a:solidFill>
                <a:srgbClr val="000000"/>
              </a:solidFill>
              <a:highlight>
                <a:srgbClr val="FFFFFF"/>
              </a:highlight>
              <a:latin typeface="Montserrat"/>
              <a:ea typeface="Montserrat"/>
              <a:cs typeface="Montserrat"/>
              <a:sym typeface="Montserrat"/>
            </a:endParaRPr>
          </a:p>
          <a:p>
            <a:pPr marL="0" lvl="0" indent="0" algn="l" rtl="0">
              <a:lnSpc>
                <a:spcPct val="191818"/>
              </a:lnSpc>
              <a:spcBef>
                <a:spcPts val="1900"/>
              </a:spcBef>
              <a:spcAft>
                <a:spcPts val="0"/>
              </a:spcAft>
              <a:buNone/>
            </a:pPr>
            <a:endParaRPr sz="1200">
              <a:solidFill>
                <a:srgbClr val="000000"/>
              </a:solidFill>
              <a:highlight>
                <a:srgbClr val="F8F8F8"/>
              </a:highlight>
              <a:latin typeface="Arial"/>
              <a:ea typeface="Arial"/>
              <a:cs typeface="Arial"/>
              <a:sym typeface="Arial"/>
            </a:endParaRPr>
          </a:p>
          <a:p>
            <a:pPr marL="0" lvl="0" indent="0" algn="l" rtl="0">
              <a:lnSpc>
                <a:spcPct val="191818"/>
              </a:lnSpc>
              <a:spcBef>
                <a:spcPts val="0"/>
              </a:spcBef>
              <a:spcAft>
                <a:spcPts val="0"/>
              </a:spcAft>
              <a:buNone/>
            </a:pPr>
            <a:endParaRPr sz="1200">
              <a:solidFill>
                <a:srgbClr val="000000"/>
              </a:solidFill>
              <a:highlight>
                <a:srgbClr val="F8F8F8"/>
              </a:highlight>
              <a:latin typeface="Arial"/>
              <a:ea typeface="Arial"/>
              <a:cs typeface="Arial"/>
              <a:sym typeface="Arial"/>
            </a:endParaRPr>
          </a:p>
          <a:p>
            <a:pPr marL="0" lvl="0" indent="0" algn="l" rtl="0">
              <a:spcBef>
                <a:spcPts val="0"/>
              </a:spcBef>
              <a:spcAft>
                <a:spcPts val="0"/>
              </a:spcAft>
              <a:buNone/>
            </a:pPr>
            <a:endParaRPr sz="1700"/>
          </a:p>
        </p:txBody>
      </p:sp>
      <p:pic>
        <p:nvPicPr>
          <p:cNvPr id="518" name="Google Shape;518;p47"/>
          <p:cNvPicPr preferRelativeResize="0"/>
          <p:nvPr/>
        </p:nvPicPr>
        <p:blipFill>
          <a:blip r:embed="rId3">
            <a:alphaModFix/>
          </a:blip>
          <a:stretch>
            <a:fillRect/>
          </a:stretch>
        </p:blipFill>
        <p:spPr>
          <a:xfrm>
            <a:off x="1781200" y="370491"/>
            <a:ext cx="5581650" cy="2979682"/>
          </a:xfrm>
          <a:prstGeom prst="rect">
            <a:avLst/>
          </a:prstGeom>
          <a:noFill/>
          <a:ln>
            <a:noFill/>
          </a:ln>
        </p:spPr>
      </p:pic>
      <p:sp>
        <p:nvSpPr>
          <p:cNvPr id="519" name="Google Shape;519;p47"/>
          <p:cNvSpPr txBox="1"/>
          <p:nvPr/>
        </p:nvSpPr>
        <p:spPr>
          <a:xfrm>
            <a:off x="1899745" y="3452648"/>
            <a:ext cx="5463105" cy="1785074"/>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400"/>
              </a:spcBef>
              <a:spcAft>
                <a:spcPts val="0"/>
              </a:spcAft>
              <a:buNone/>
            </a:pPr>
            <a:r>
              <a:rPr lang="en" sz="1500" dirty="0">
                <a:solidFill>
                  <a:srgbClr val="111D22"/>
                </a:solidFill>
                <a:highlight>
                  <a:srgbClr val="F3F5F8"/>
                </a:highlight>
                <a:latin typeface="Times New Roman"/>
                <a:ea typeface="Times New Roman"/>
                <a:cs typeface="Times New Roman"/>
                <a:sym typeface="Times New Roman"/>
              </a:rPr>
              <a:t>Parents rally outside a Glendale Unified School District (GUSD) Board of Education meeting on June 20, 2023 in Glendale, California.</a:t>
            </a:r>
            <a:endParaRPr sz="1500" dirty="0">
              <a:solidFill>
                <a:srgbClr val="111D22"/>
              </a:solidFill>
              <a:highlight>
                <a:srgbClr val="F3F5F8"/>
              </a:highlight>
              <a:latin typeface="Times New Roman"/>
              <a:ea typeface="Times New Roman"/>
              <a:cs typeface="Times New Roman"/>
              <a:sym typeface="Times New Roman"/>
            </a:endParaRPr>
          </a:p>
          <a:p>
            <a:pPr marL="0" lvl="0" indent="0" algn="l" rtl="0">
              <a:lnSpc>
                <a:spcPct val="115000"/>
              </a:lnSpc>
              <a:spcBef>
                <a:spcPts val="1400"/>
              </a:spcBef>
              <a:spcAft>
                <a:spcPts val="1400"/>
              </a:spcAft>
              <a:buNone/>
            </a:pPr>
            <a:r>
              <a:rPr lang="en" sz="1500" dirty="0">
                <a:solidFill>
                  <a:srgbClr val="111D22"/>
                </a:solidFill>
                <a:highlight>
                  <a:srgbClr val="F3F5F8"/>
                </a:highlight>
                <a:latin typeface="Times New Roman"/>
                <a:ea typeface="Times New Roman"/>
                <a:cs typeface="Times New Roman"/>
                <a:sym typeface="Times New Roman"/>
              </a:rPr>
              <a:t>NBC News</a:t>
            </a:r>
            <a:endParaRPr sz="1500" dirty="0">
              <a:solidFill>
                <a:srgbClr val="111D22"/>
              </a:solidFill>
              <a:highlight>
                <a:srgbClr val="F3F5F8"/>
              </a:highlight>
              <a:latin typeface="Times New Roman"/>
              <a:ea typeface="Times New Roman"/>
              <a:cs typeface="Times New Roman"/>
              <a:sym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23"/>
        <p:cNvGrpSpPr/>
        <p:nvPr/>
      </p:nvGrpSpPr>
      <p:grpSpPr>
        <a:xfrm>
          <a:off x="0" y="0"/>
          <a:ext cx="0" cy="0"/>
          <a:chOff x="0" y="0"/>
          <a:chExt cx="0" cy="0"/>
        </a:xfrm>
      </p:grpSpPr>
      <p:sp>
        <p:nvSpPr>
          <p:cNvPr id="524" name="Google Shape;524;p48"/>
          <p:cNvSpPr txBox="1"/>
          <p:nvPr/>
        </p:nvSpPr>
        <p:spPr>
          <a:xfrm>
            <a:off x="0" y="76200"/>
            <a:ext cx="9144000" cy="5492400"/>
          </a:xfrm>
          <a:prstGeom prst="rect">
            <a:avLst/>
          </a:prstGeom>
          <a:noFill/>
          <a:ln>
            <a:noFill/>
          </a:ln>
        </p:spPr>
        <p:txBody>
          <a:bodyPr spcFirstLastPara="1" wrap="square" lIns="91425" tIns="91425" rIns="91425" bIns="91425" anchor="t" anchorCtr="0">
            <a:spAutoFit/>
          </a:bodyPr>
          <a:lstStyle/>
          <a:p>
            <a:pPr marL="0" lvl="0" indent="0" algn="l" rtl="0">
              <a:lnSpc>
                <a:spcPct val="100000"/>
              </a:lnSpc>
              <a:spcBef>
                <a:spcPts val="4900"/>
              </a:spcBef>
              <a:spcAft>
                <a:spcPts val="0"/>
              </a:spcAft>
              <a:buNone/>
            </a:pPr>
            <a:r>
              <a:rPr lang="en" sz="4300" b="1">
                <a:highlight>
                  <a:srgbClr val="FFFFFF"/>
                </a:highlight>
                <a:latin typeface="Roboto Condensed"/>
                <a:ea typeface="Roboto Condensed"/>
                <a:cs typeface="Roboto Condensed"/>
                <a:sym typeface="Roboto Condensed"/>
              </a:rPr>
              <a:t>TEMECULA SCHOOL BOARD MEETING ERUPTS IN CHAOS FORCING LAW ENFORCEMENT TO STEP IN</a:t>
            </a:r>
            <a:endParaRPr sz="4300" b="1">
              <a:highlight>
                <a:srgbClr val="FFFFFF"/>
              </a:highlight>
              <a:latin typeface="Roboto Condensed"/>
              <a:ea typeface="Roboto Condensed"/>
              <a:cs typeface="Roboto Condensed"/>
              <a:sym typeface="Roboto Condensed"/>
            </a:endParaRPr>
          </a:p>
          <a:p>
            <a:pPr marL="0" lvl="0" indent="0" algn="l" rtl="0">
              <a:lnSpc>
                <a:spcPct val="100000"/>
              </a:lnSpc>
              <a:spcBef>
                <a:spcPts val="0"/>
              </a:spcBef>
              <a:spcAft>
                <a:spcPts val="0"/>
              </a:spcAft>
              <a:buNone/>
            </a:pPr>
            <a:r>
              <a:rPr lang="en" sz="2100">
                <a:highlight>
                  <a:srgbClr val="FFFFFF"/>
                </a:highlight>
                <a:latin typeface="Roboto Condensed"/>
                <a:ea typeface="Roboto Condensed"/>
                <a:cs typeface="Roboto Condensed"/>
                <a:sym typeface="Roboto Condensed"/>
              </a:rPr>
              <a:t>HITC, Disha Kandpal</a:t>
            </a:r>
            <a:endParaRPr sz="2100">
              <a:highlight>
                <a:srgbClr val="FFFFFF"/>
              </a:highlight>
              <a:latin typeface="Roboto Condensed"/>
              <a:ea typeface="Roboto Condensed"/>
              <a:cs typeface="Roboto Condensed"/>
              <a:sym typeface="Roboto Condensed"/>
            </a:endParaRPr>
          </a:p>
          <a:p>
            <a:pPr marL="0" lvl="0" indent="0" algn="l" rtl="0">
              <a:lnSpc>
                <a:spcPct val="100000"/>
              </a:lnSpc>
              <a:spcBef>
                <a:spcPts val="0"/>
              </a:spcBef>
              <a:spcAft>
                <a:spcPts val="0"/>
              </a:spcAft>
              <a:buNone/>
            </a:pPr>
            <a:r>
              <a:rPr lang="en" sz="1250">
                <a:solidFill>
                  <a:srgbClr val="767676"/>
                </a:solidFill>
                <a:highlight>
                  <a:srgbClr val="FFFFFF"/>
                </a:highlight>
                <a:latin typeface="Roboto"/>
                <a:ea typeface="Roboto"/>
                <a:cs typeface="Roboto"/>
                <a:sym typeface="Roboto"/>
              </a:rPr>
              <a:t>Wed 14 June 2023 </a:t>
            </a:r>
            <a:endParaRPr sz="1250">
              <a:solidFill>
                <a:srgbClr val="767676"/>
              </a:solidFill>
              <a:highlight>
                <a:srgbClr val="FFFFFF"/>
              </a:highlight>
              <a:latin typeface="Roboto"/>
              <a:ea typeface="Roboto"/>
              <a:cs typeface="Roboto"/>
              <a:sym typeface="Roboto"/>
            </a:endParaRPr>
          </a:p>
          <a:p>
            <a:pPr marL="0" lvl="0" indent="0" algn="l" rtl="0">
              <a:lnSpc>
                <a:spcPct val="100000"/>
              </a:lnSpc>
              <a:spcBef>
                <a:spcPts val="0"/>
              </a:spcBef>
              <a:spcAft>
                <a:spcPts val="0"/>
              </a:spcAft>
              <a:buNone/>
            </a:pPr>
            <a:endParaRPr sz="1250">
              <a:solidFill>
                <a:srgbClr val="767676"/>
              </a:solidFill>
              <a:highlight>
                <a:srgbClr val="FFFFFF"/>
              </a:highlight>
              <a:latin typeface="Roboto"/>
              <a:ea typeface="Roboto"/>
              <a:cs typeface="Roboto"/>
              <a:sym typeface="Roboto"/>
            </a:endParaRPr>
          </a:p>
          <a:p>
            <a:pPr marL="0" lvl="0" indent="0" algn="l" rtl="0">
              <a:lnSpc>
                <a:spcPct val="100000"/>
              </a:lnSpc>
              <a:spcBef>
                <a:spcPts val="0"/>
              </a:spcBef>
              <a:spcAft>
                <a:spcPts val="0"/>
              </a:spcAft>
              <a:buNone/>
            </a:pPr>
            <a:r>
              <a:rPr lang="en" sz="2150">
                <a:highlight>
                  <a:srgbClr val="FFFFFF"/>
                </a:highlight>
                <a:latin typeface="Roboto"/>
                <a:ea typeface="Roboto"/>
                <a:cs typeface="Roboto"/>
                <a:sym typeface="Roboto"/>
              </a:rPr>
              <a:t>Temecula Valley’s school board’s recent meeting erupted in chaos with parents and teachers screaming while discussing the board’s previous month’s decision to ban a social studies book that talked about gay rights activist Harvey Milk.</a:t>
            </a:r>
            <a:endParaRPr sz="1950">
              <a:solidFill>
                <a:srgbClr val="767676"/>
              </a:solidFill>
              <a:highlight>
                <a:srgbClr val="FFFFFF"/>
              </a:highlight>
              <a:latin typeface="Roboto"/>
              <a:ea typeface="Roboto"/>
              <a:cs typeface="Roboto"/>
              <a:sym typeface="Roboto"/>
            </a:endParaRPr>
          </a:p>
          <a:p>
            <a:pPr marL="0" lvl="0" indent="0" algn="l" rtl="0">
              <a:lnSpc>
                <a:spcPct val="130000"/>
              </a:lnSpc>
              <a:spcBef>
                <a:spcPts val="4900"/>
              </a:spcBef>
              <a:spcAft>
                <a:spcPts val="4900"/>
              </a:spcAft>
              <a:buNone/>
            </a:pPr>
            <a:endParaRPr sz="4300" b="1">
              <a:highlight>
                <a:srgbClr val="FFFFFF"/>
              </a:highlight>
              <a:latin typeface="Roboto Condensed"/>
              <a:ea typeface="Roboto Condensed"/>
              <a:cs typeface="Roboto Condensed"/>
              <a:sym typeface="Roboto Condense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sp>
        <p:nvSpPr>
          <p:cNvPr id="529" name="Google Shape;529;p49"/>
          <p:cNvSpPr txBox="1">
            <a:spLocks noGrp="1"/>
          </p:cNvSpPr>
          <p:nvPr>
            <p:ph type="title"/>
          </p:nvPr>
        </p:nvSpPr>
        <p:spPr>
          <a:xfrm>
            <a:off x="825850" y="434475"/>
            <a:ext cx="7444800" cy="518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How Did We Get Here?</a:t>
            </a:r>
            <a:endParaRPr/>
          </a:p>
          <a:p>
            <a:pPr marL="0" lvl="0" indent="0" algn="ctr" rtl="0">
              <a:spcBef>
                <a:spcPts val="0"/>
              </a:spcBef>
              <a:spcAft>
                <a:spcPts val="0"/>
              </a:spcAft>
              <a:buNone/>
            </a:pPr>
            <a:endParaRPr/>
          </a:p>
        </p:txBody>
      </p:sp>
      <p:pic>
        <p:nvPicPr>
          <p:cNvPr id="530" name="Google Shape;530;p49"/>
          <p:cNvPicPr preferRelativeResize="0"/>
          <p:nvPr/>
        </p:nvPicPr>
        <p:blipFill>
          <a:blip r:embed="rId3">
            <a:alphaModFix/>
          </a:blip>
          <a:stretch>
            <a:fillRect/>
          </a:stretch>
        </p:blipFill>
        <p:spPr>
          <a:xfrm>
            <a:off x="1273750" y="1105276"/>
            <a:ext cx="6634524" cy="3435194"/>
          </a:xfrm>
          <a:prstGeom prst="rect">
            <a:avLst/>
          </a:prstGeom>
          <a:noFill/>
          <a:ln>
            <a:noFill/>
          </a:ln>
        </p:spPr>
      </p:pic>
    </p:spTree>
  </p:cSld>
  <p:clrMapOvr>
    <a:masterClrMapping/>
  </p:clrMapOvr>
</p:sld>
</file>

<file path=ppt/theme/theme1.xml><?xml version="1.0" encoding="utf-8"?>
<a:theme xmlns:a="http://schemas.openxmlformats.org/drawingml/2006/main" name="Digital Transformation Consulting Toolkit by Slidesgo">
  <a:themeElements>
    <a:clrScheme name="Simple Light">
      <a:dk1>
        <a:srgbClr val="0B2346"/>
      </a:dk1>
      <a:lt1>
        <a:srgbClr val="3C4F6B"/>
      </a:lt1>
      <a:dk2>
        <a:srgbClr val="6D7B90"/>
      </a:dk2>
      <a:lt2>
        <a:srgbClr val="9DA7B5"/>
      </a:lt2>
      <a:accent1>
        <a:srgbClr val="CED3DA"/>
      </a:accent1>
      <a:accent2>
        <a:srgbClr val="FFFFFF"/>
      </a:accent2>
      <a:accent3>
        <a:srgbClr val="FFFFFF"/>
      </a:accent3>
      <a:accent4>
        <a:srgbClr val="FFFFFF"/>
      </a:accent4>
      <a:accent5>
        <a:srgbClr val="FFFFFF"/>
      </a:accent5>
      <a:accent6>
        <a:srgbClr val="FFFFFF"/>
      </a:accent6>
      <a:hlink>
        <a:srgbClr val="31313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TotalTime>
  <Words>675</Words>
  <Application>Microsoft Office PowerPoint</Application>
  <PresentationFormat>On-screen Show (16:9)</PresentationFormat>
  <Paragraphs>82</Paragraphs>
  <Slides>14</Slides>
  <Notes>12</Notes>
  <HiddenSlides>0</HiddenSlides>
  <MMClips>0</MMClips>
  <ScaleCrop>false</ScaleCrop>
  <HeadingPairs>
    <vt:vector size="6" baseType="variant">
      <vt:variant>
        <vt:lpstr>Fonts Used</vt:lpstr>
      </vt:variant>
      <vt:variant>
        <vt:i4>18</vt:i4>
      </vt:variant>
      <vt:variant>
        <vt:lpstr>Theme</vt:lpstr>
      </vt:variant>
      <vt:variant>
        <vt:i4>1</vt:i4>
      </vt:variant>
      <vt:variant>
        <vt:lpstr>Slide Titles</vt:lpstr>
      </vt:variant>
      <vt:variant>
        <vt:i4>14</vt:i4>
      </vt:variant>
    </vt:vector>
  </HeadingPairs>
  <TitlesOfParts>
    <vt:vector size="33" baseType="lpstr">
      <vt:lpstr>Times New Roman</vt:lpstr>
      <vt:lpstr>Roboto Condensed Light</vt:lpstr>
      <vt:lpstr>Fira Sans Condensed Medium</vt:lpstr>
      <vt:lpstr>Roboto Condensed</vt:lpstr>
      <vt:lpstr>Montserrat</vt:lpstr>
      <vt:lpstr>Teko</vt:lpstr>
      <vt:lpstr>Roboto Slab Light</vt:lpstr>
      <vt:lpstr>Questrial</vt:lpstr>
      <vt:lpstr>Barlow</vt:lpstr>
      <vt:lpstr>Didact Gothic</vt:lpstr>
      <vt:lpstr>Josefin Sans</vt:lpstr>
      <vt:lpstr>Inria Serif Light</vt:lpstr>
      <vt:lpstr>Arial</vt:lpstr>
      <vt:lpstr>Roboto</vt:lpstr>
      <vt:lpstr>Constantia</vt:lpstr>
      <vt:lpstr>Catamaran</vt:lpstr>
      <vt:lpstr>Nunito</vt:lpstr>
      <vt:lpstr>Red Hat Display</vt:lpstr>
      <vt:lpstr>Digital Transformation Consulting Toolkit by Slidesgo</vt:lpstr>
      <vt:lpstr>AAUW California Public Policy  “School Board Project”</vt:lpstr>
      <vt:lpstr>Presented By:</vt:lpstr>
      <vt:lpstr>Agenda - What We Will Cover</vt:lpstr>
      <vt:lpstr>What is the Issue?  Book Bans by the Numbers:  26 states  86 school districts  1100 books </vt:lpstr>
      <vt:lpstr>The Issue</vt:lpstr>
      <vt:lpstr>PowerPoint Presentation</vt:lpstr>
      <vt:lpstr>PowerPoint Presentation</vt:lpstr>
      <vt:lpstr>PowerPoint Presentation</vt:lpstr>
      <vt:lpstr>How Did We Get Here? </vt:lpstr>
      <vt:lpstr>PowerPoint Presentation</vt:lpstr>
      <vt:lpstr>PowerPoint Presentation</vt:lpstr>
      <vt:lpstr>Who is Equality California, and what are they trying to do about it? </vt:lpstr>
      <vt:lpstr>Why is AAUW California Involved?  </vt:lpstr>
      <vt:lpstr>How Can AAUW Members Help?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AAUW California Public Policy  “School Board Project”</dc:title>
  <dc:creator>Kathi</dc:creator>
  <cp:lastModifiedBy>Sandi Gabe</cp:lastModifiedBy>
  <cp:revision>5</cp:revision>
  <dcterms:modified xsi:type="dcterms:W3CDTF">2023-06-27T14:28:44Z</dcterms:modified>
</cp:coreProperties>
</file>