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4C506-E41E-8E4D-BBEC-DF74C0988B14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0A334A-DE97-5D4A-82B2-82EBF7014D5C}">
      <dgm:prSet phldrT="[Text]"/>
      <dgm:spPr/>
      <dgm:t>
        <a:bodyPr/>
        <a:lstStyle/>
        <a:p>
          <a:r>
            <a:rPr lang="en-US" dirty="0" smtClean="0"/>
            <a:t>Senator</a:t>
          </a:r>
          <a:endParaRPr lang="en-US" dirty="0"/>
        </a:p>
      </dgm:t>
    </dgm:pt>
    <dgm:pt modelId="{EFDAC2DE-8F58-4B44-AFDB-83AC56806A23}" type="parTrans" cxnId="{F1253D3A-1777-0940-B959-2C06FC40F0B3}">
      <dgm:prSet/>
      <dgm:spPr/>
      <dgm:t>
        <a:bodyPr/>
        <a:lstStyle/>
        <a:p>
          <a:endParaRPr lang="en-US"/>
        </a:p>
      </dgm:t>
    </dgm:pt>
    <dgm:pt modelId="{108B0397-B2D7-EE44-9633-8353F8742046}" type="sibTrans" cxnId="{F1253D3A-1777-0940-B959-2C06FC40F0B3}">
      <dgm:prSet/>
      <dgm:spPr/>
      <dgm:t>
        <a:bodyPr/>
        <a:lstStyle/>
        <a:p>
          <a:endParaRPr lang="en-US"/>
        </a:p>
      </dgm:t>
    </dgm:pt>
    <dgm:pt modelId="{5B048007-6184-B94E-9D22-87EBBF3AA253}">
      <dgm:prSet phldrT="[Text]"/>
      <dgm:spPr/>
      <dgm:t>
        <a:bodyPr/>
        <a:lstStyle/>
        <a:p>
          <a:r>
            <a:rPr lang="en-US" dirty="0" smtClean="0"/>
            <a:t>UCLA</a:t>
          </a:r>
          <a:endParaRPr lang="en-US" dirty="0"/>
        </a:p>
      </dgm:t>
    </dgm:pt>
    <dgm:pt modelId="{F50E524F-227D-8C4B-9630-D8D3F7E5A748}" type="parTrans" cxnId="{40F36109-DD2D-014E-B23D-796DCA874897}">
      <dgm:prSet/>
      <dgm:spPr/>
      <dgm:t>
        <a:bodyPr/>
        <a:lstStyle/>
        <a:p>
          <a:endParaRPr lang="en-US"/>
        </a:p>
      </dgm:t>
    </dgm:pt>
    <dgm:pt modelId="{15262D70-49D2-6E4E-9B21-56DD3FAD4688}" type="sibTrans" cxnId="{40F36109-DD2D-014E-B23D-796DCA874897}">
      <dgm:prSet/>
      <dgm:spPr/>
      <dgm:t>
        <a:bodyPr/>
        <a:lstStyle/>
        <a:p>
          <a:endParaRPr lang="en-US"/>
        </a:p>
      </dgm:t>
    </dgm:pt>
    <dgm:pt modelId="{CA166919-D37F-F949-A02D-74F811581F58}">
      <dgm:prSet phldrT="[Text]"/>
      <dgm:spPr/>
      <dgm:t>
        <a:bodyPr/>
        <a:lstStyle/>
        <a:p>
          <a:r>
            <a:rPr lang="en-US" dirty="0" smtClean="0"/>
            <a:t>School Board</a:t>
          </a:r>
          <a:endParaRPr lang="en-US" dirty="0"/>
        </a:p>
      </dgm:t>
    </dgm:pt>
    <dgm:pt modelId="{4610A5E0-43C4-8C49-8527-597F68CDFDB3}" type="parTrans" cxnId="{8DE8FF21-2D7D-8046-88CE-C2EE3A2E097D}">
      <dgm:prSet/>
      <dgm:spPr/>
      <dgm:t>
        <a:bodyPr/>
        <a:lstStyle/>
        <a:p>
          <a:endParaRPr lang="en-US"/>
        </a:p>
      </dgm:t>
    </dgm:pt>
    <dgm:pt modelId="{A98D6898-BA8D-9449-B007-8AAF9984F659}" type="sibTrans" cxnId="{8DE8FF21-2D7D-8046-88CE-C2EE3A2E097D}">
      <dgm:prSet/>
      <dgm:spPr/>
      <dgm:t>
        <a:bodyPr/>
        <a:lstStyle/>
        <a:p>
          <a:endParaRPr lang="en-US"/>
        </a:p>
      </dgm:t>
    </dgm:pt>
    <dgm:pt modelId="{E94934A0-C0A1-804C-8542-A376B94A6B6C}">
      <dgm:prSet phldrT="[Text]"/>
      <dgm:spPr/>
      <dgm:t>
        <a:bodyPr/>
        <a:lstStyle/>
        <a:p>
          <a:r>
            <a:rPr lang="en-US" dirty="0" smtClean="0"/>
            <a:t>Rotary</a:t>
          </a:r>
          <a:endParaRPr lang="en-US" dirty="0"/>
        </a:p>
      </dgm:t>
    </dgm:pt>
    <dgm:pt modelId="{D33D72C5-AE05-8744-95CE-B9113004982B}" type="parTrans" cxnId="{8D707C45-741D-874D-ADB0-71AAF932A739}">
      <dgm:prSet/>
      <dgm:spPr/>
      <dgm:t>
        <a:bodyPr/>
        <a:lstStyle/>
        <a:p>
          <a:endParaRPr lang="en-US"/>
        </a:p>
      </dgm:t>
    </dgm:pt>
    <dgm:pt modelId="{09690D0E-5547-A648-8E17-473DA68A2900}" type="sibTrans" cxnId="{8D707C45-741D-874D-ADB0-71AAF932A739}">
      <dgm:prSet/>
      <dgm:spPr/>
      <dgm:t>
        <a:bodyPr/>
        <a:lstStyle/>
        <a:p>
          <a:endParaRPr lang="en-US"/>
        </a:p>
      </dgm:t>
    </dgm:pt>
    <dgm:pt modelId="{E97A1109-624F-F84C-A5DB-00570A8187EA}">
      <dgm:prSet phldrT="[Text]"/>
      <dgm:spPr/>
      <dgm:t>
        <a:bodyPr/>
        <a:lstStyle/>
        <a:p>
          <a:r>
            <a:rPr lang="en-US" dirty="0" smtClean="0"/>
            <a:t>Veteran</a:t>
          </a:r>
          <a:endParaRPr lang="en-US" dirty="0"/>
        </a:p>
      </dgm:t>
    </dgm:pt>
    <dgm:pt modelId="{E916FE83-F403-8849-9FA3-9B3214B4EEEB}" type="parTrans" cxnId="{C34CCE48-FC71-C945-BE00-CCD05C8DA812}">
      <dgm:prSet/>
      <dgm:spPr/>
      <dgm:t>
        <a:bodyPr/>
        <a:lstStyle/>
        <a:p>
          <a:endParaRPr lang="en-US"/>
        </a:p>
      </dgm:t>
    </dgm:pt>
    <dgm:pt modelId="{2F52C149-3C59-7A44-872A-7295A545010D}" type="sibTrans" cxnId="{C34CCE48-FC71-C945-BE00-CCD05C8DA812}">
      <dgm:prSet/>
      <dgm:spPr/>
      <dgm:t>
        <a:bodyPr/>
        <a:lstStyle/>
        <a:p>
          <a:endParaRPr lang="en-US"/>
        </a:p>
      </dgm:t>
    </dgm:pt>
    <dgm:pt modelId="{EC7DF359-D997-8045-9D1B-962448808C1C}" type="pres">
      <dgm:prSet presAssocID="{2304C506-E41E-8E4D-BBEC-DF74C0988B1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714F38-57CA-5C45-90AF-7AE8C4E7988C}" type="pres">
      <dgm:prSet presAssocID="{BC0A334A-DE97-5D4A-82B2-82EBF7014D5C}" presName="centerShape" presStyleLbl="node0" presStyleIdx="0" presStyleCnt="1"/>
      <dgm:spPr/>
      <dgm:t>
        <a:bodyPr/>
        <a:lstStyle/>
        <a:p>
          <a:endParaRPr lang="en-US"/>
        </a:p>
      </dgm:t>
    </dgm:pt>
    <dgm:pt modelId="{1F7D5E42-9156-2446-90FD-26140C9F2E7B}" type="pres">
      <dgm:prSet presAssocID="{F50E524F-227D-8C4B-9630-D8D3F7E5A748}" presName="Name9" presStyleLbl="parChTrans1D2" presStyleIdx="0" presStyleCnt="4"/>
      <dgm:spPr/>
      <dgm:t>
        <a:bodyPr/>
        <a:lstStyle/>
        <a:p>
          <a:endParaRPr lang="en-US"/>
        </a:p>
      </dgm:t>
    </dgm:pt>
    <dgm:pt modelId="{16A165E2-A947-5346-9203-EA45EA0E74E2}" type="pres">
      <dgm:prSet presAssocID="{F50E524F-227D-8C4B-9630-D8D3F7E5A74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2AB1779C-23DF-D043-8A4B-8FA2FD6F8BCF}" type="pres">
      <dgm:prSet presAssocID="{5B048007-6184-B94E-9D22-87EBBF3AA25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F16AC-4CF7-4E47-9F9D-DDA1C269DD81}" type="pres">
      <dgm:prSet presAssocID="{4610A5E0-43C4-8C49-8527-597F68CDFDB3}" presName="Name9" presStyleLbl="parChTrans1D2" presStyleIdx="1" presStyleCnt="4"/>
      <dgm:spPr/>
      <dgm:t>
        <a:bodyPr/>
        <a:lstStyle/>
        <a:p>
          <a:endParaRPr lang="en-US"/>
        </a:p>
      </dgm:t>
    </dgm:pt>
    <dgm:pt modelId="{A7FA3D4B-3DD7-8D4E-A812-3AB4DAFADA8F}" type="pres">
      <dgm:prSet presAssocID="{4610A5E0-43C4-8C49-8527-597F68CDFDB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EEDA7F52-14D5-B847-81B1-0C2D08C57B65}" type="pres">
      <dgm:prSet presAssocID="{CA166919-D37F-F949-A02D-74F811581F58}" presName="node" presStyleLbl="node1" presStyleIdx="1" presStyleCnt="4" custScaleX="108567" custScaleY="99758" custRadScaleRad="114398" custRadScaleInc="-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6A416-00AC-9049-BB95-3CE115472524}" type="pres">
      <dgm:prSet presAssocID="{D33D72C5-AE05-8744-95CE-B9113004982B}" presName="Name9" presStyleLbl="parChTrans1D2" presStyleIdx="2" presStyleCnt="4"/>
      <dgm:spPr/>
      <dgm:t>
        <a:bodyPr/>
        <a:lstStyle/>
        <a:p>
          <a:endParaRPr lang="en-US"/>
        </a:p>
      </dgm:t>
    </dgm:pt>
    <dgm:pt modelId="{E512F6DA-03A1-574E-8BE2-408321123C1C}" type="pres">
      <dgm:prSet presAssocID="{D33D72C5-AE05-8744-95CE-B9113004982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0BFFBB04-EAFC-764E-B531-8CD266F70B44}" type="pres">
      <dgm:prSet presAssocID="{E94934A0-C0A1-804C-8542-A376B94A6B6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A9C77-021D-5045-98AB-DA8965F4640F}" type="pres">
      <dgm:prSet presAssocID="{E916FE83-F403-8849-9FA3-9B3214B4EEEB}" presName="Name9" presStyleLbl="parChTrans1D2" presStyleIdx="3" presStyleCnt="4"/>
      <dgm:spPr/>
      <dgm:t>
        <a:bodyPr/>
        <a:lstStyle/>
        <a:p>
          <a:endParaRPr lang="en-US"/>
        </a:p>
      </dgm:t>
    </dgm:pt>
    <dgm:pt modelId="{34625083-0EB1-F940-AB98-D6FBED81DFA7}" type="pres">
      <dgm:prSet presAssocID="{E916FE83-F403-8849-9FA3-9B3214B4EEEB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8EA070E-9A03-CB4B-8F75-C282EA4491FD}" type="pres">
      <dgm:prSet presAssocID="{E97A1109-624F-F84C-A5DB-00570A8187E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9E0922-5961-1046-B1B7-26D913A791E9}" type="presOf" srcId="{4610A5E0-43C4-8C49-8527-597F68CDFDB3}" destId="{A7FA3D4B-3DD7-8D4E-A812-3AB4DAFADA8F}" srcOrd="1" destOrd="0" presId="urn:microsoft.com/office/officeart/2005/8/layout/radial1"/>
    <dgm:cxn modelId="{ACCA736F-576E-6B47-AF76-06FA7CCBBDE0}" type="presOf" srcId="{E916FE83-F403-8849-9FA3-9B3214B4EEEB}" destId="{3D2A9C77-021D-5045-98AB-DA8965F4640F}" srcOrd="0" destOrd="0" presId="urn:microsoft.com/office/officeart/2005/8/layout/radial1"/>
    <dgm:cxn modelId="{8D707C45-741D-874D-ADB0-71AAF932A739}" srcId="{BC0A334A-DE97-5D4A-82B2-82EBF7014D5C}" destId="{E94934A0-C0A1-804C-8542-A376B94A6B6C}" srcOrd="2" destOrd="0" parTransId="{D33D72C5-AE05-8744-95CE-B9113004982B}" sibTransId="{09690D0E-5547-A648-8E17-473DA68A2900}"/>
    <dgm:cxn modelId="{492E879C-3429-0242-A79B-734548812523}" type="presOf" srcId="{BC0A334A-DE97-5D4A-82B2-82EBF7014D5C}" destId="{F1714F38-57CA-5C45-90AF-7AE8C4E7988C}" srcOrd="0" destOrd="0" presId="urn:microsoft.com/office/officeart/2005/8/layout/radial1"/>
    <dgm:cxn modelId="{FD34F0EB-47D1-ED46-B1E5-82983C97035C}" type="presOf" srcId="{E916FE83-F403-8849-9FA3-9B3214B4EEEB}" destId="{34625083-0EB1-F940-AB98-D6FBED81DFA7}" srcOrd="1" destOrd="0" presId="urn:microsoft.com/office/officeart/2005/8/layout/radial1"/>
    <dgm:cxn modelId="{F1253D3A-1777-0940-B959-2C06FC40F0B3}" srcId="{2304C506-E41E-8E4D-BBEC-DF74C0988B14}" destId="{BC0A334A-DE97-5D4A-82B2-82EBF7014D5C}" srcOrd="0" destOrd="0" parTransId="{EFDAC2DE-8F58-4B44-AFDB-83AC56806A23}" sibTransId="{108B0397-B2D7-EE44-9633-8353F8742046}"/>
    <dgm:cxn modelId="{2A1CF522-48C1-314F-9EF3-2E122A2A4E02}" type="presOf" srcId="{2304C506-E41E-8E4D-BBEC-DF74C0988B14}" destId="{EC7DF359-D997-8045-9D1B-962448808C1C}" srcOrd="0" destOrd="0" presId="urn:microsoft.com/office/officeart/2005/8/layout/radial1"/>
    <dgm:cxn modelId="{B5745EC0-90B4-A545-A69F-2C0A9FB2D822}" type="presOf" srcId="{E94934A0-C0A1-804C-8542-A376B94A6B6C}" destId="{0BFFBB04-EAFC-764E-B531-8CD266F70B44}" srcOrd="0" destOrd="0" presId="urn:microsoft.com/office/officeart/2005/8/layout/radial1"/>
    <dgm:cxn modelId="{9A40674B-B30F-9D4C-A070-E7D71A0B1CCD}" type="presOf" srcId="{4610A5E0-43C4-8C49-8527-597F68CDFDB3}" destId="{917F16AC-4CF7-4E47-9F9D-DDA1C269DD81}" srcOrd="0" destOrd="0" presId="urn:microsoft.com/office/officeart/2005/8/layout/radial1"/>
    <dgm:cxn modelId="{8DE8FF21-2D7D-8046-88CE-C2EE3A2E097D}" srcId="{BC0A334A-DE97-5D4A-82B2-82EBF7014D5C}" destId="{CA166919-D37F-F949-A02D-74F811581F58}" srcOrd="1" destOrd="0" parTransId="{4610A5E0-43C4-8C49-8527-597F68CDFDB3}" sibTransId="{A98D6898-BA8D-9449-B007-8AAF9984F659}"/>
    <dgm:cxn modelId="{57DA66D6-3425-214C-8BD9-2A74AC0420AB}" type="presOf" srcId="{F50E524F-227D-8C4B-9630-D8D3F7E5A748}" destId="{16A165E2-A947-5346-9203-EA45EA0E74E2}" srcOrd="1" destOrd="0" presId="urn:microsoft.com/office/officeart/2005/8/layout/radial1"/>
    <dgm:cxn modelId="{22225EA8-A540-5742-8FF1-A5E5AA0043F5}" type="presOf" srcId="{D33D72C5-AE05-8744-95CE-B9113004982B}" destId="{5F46A416-00AC-9049-BB95-3CE115472524}" srcOrd="0" destOrd="0" presId="urn:microsoft.com/office/officeart/2005/8/layout/radial1"/>
    <dgm:cxn modelId="{40F36109-DD2D-014E-B23D-796DCA874897}" srcId="{BC0A334A-DE97-5D4A-82B2-82EBF7014D5C}" destId="{5B048007-6184-B94E-9D22-87EBBF3AA253}" srcOrd="0" destOrd="0" parTransId="{F50E524F-227D-8C4B-9630-D8D3F7E5A748}" sibTransId="{15262D70-49D2-6E4E-9B21-56DD3FAD4688}"/>
    <dgm:cxn modelId="{6B0A07A1-1042-9D47-813B-35AE8C705860}" type="presOf" srcId="{CA166919-D37F-F949-A02D-74F811581F58}" destId="{EEDA7F52-14D5-B847-81B1-0C2D08C57B65}" srcOrd="0" destOrd="0" presId="urn:microsoft.com/office/officeart/2005/8/layout/radial1"/>
    <dgm:cxn modelId="{CF493723-2517-AD43-8212-C933BE156785}" type="presOf" srcId="{D33D72C5-AE05-8744-95CE-B9113004982B}" destId="{E512F6DA-03A1-574E-8BE2-408321123C1C}" srcOrd="1" destOrd="0" presId="urn:microsoft.com/office/officeart/2005/8/layout/radial1"/>
    <dgm:cxn modelId="{EABFC7C7-5CB1-0140-A62E-36C1A43DCD82}" type="presOf" srcId="{E97A1109-624F-F84C-A5DB-00570A8187EA}" destId="{98EA070E-9A03-CB4B-8F75-C282EA4491FD}" srcOrd="0" destOrd="0" presId="urn:microsoft.com/office/officeart/2005/8/layout/radial1"/>
    <dgm:cxn modelId="{B14D5BC9-9D2F-D846-9A2A-D2A3BA8D8709}" type="presOf" srcId="{F50E524F-227D-8C4B-9630-D8D3F7E5A748}" destId="{1F7D5E42-9156-2446-90FD-26140C9F2E7B}" srcOrd="0" destOrd="0" presId="urn:microsoft.com/office/officeart/2005/8/layout/radial1"/>
    <dgm:cxn modelId="{C34CCE48-FC71-C945-BE00-CCD05C8DA812}" srcId="{BC0A334A-DE97-5D4A-82B2-82EBF7014D5C}" destId="{E97A1109-624F-F84C-A5DB-00570A8187EA}" srcOrd="3" destOrd="0" parTransId="{E916FE83-F403-8849-9FA3-9B3214B4EEEB}" sibTransId="{2F52C149-3C59-7A44-872A-7295A545010D}"/>
    <dgm:cxn modelId="{1CDE8F07-8F3E-484A-83E2-7800B9300D38}" type="presOf" srcId="{5B048007-6184-B94E-9D22-87EBBF3AA253}" destId="{2AB1779C-23DF-D043-8A4B-8FA2FD6F8BCF}" srcOrd="0" destOrd="0" presId="urn:microsoft.com/office/officeart/2005/8/layout/radial1"/>
    <dgm:cxn modelId="{0E766EBB-64A8-C644-9BAA-3F218890694A}" type="presParOf" srcId="{EC7DF359-D997-8045-9D1B-962448808C1C}" destId="{F1714F38-57CA-5C45-90AF-7AE8C4E7988C}" srcOrd="0" destOrd="0" presId="urn:microsoft.com/office/officeart/2005/8/layout/radial1"/>
    <dgm:cxn modelId="{F70C7D21-28E9-364A-B228-ADF8A0D27DF8}" type="presParOf" srcId="{EC7DF359-D997-8045-9D1B-962448808C1C}" destId="{1F7D5E42-9156-2446-90FD-26140C9F2E7B}" srcOrd="1" destOrd="0" presId="urn:microsoft.com/office/officeart/2005/8/layout/radial1"/>
    <dgm:cxn modelId="{EF9E4262-9057-B347-A501-0C66E477E0D3}" type="presParOf" srcId="{1F7D5E42-9156-2446-90FD-26140C9F2E7B}" destId="{16A165E2-A947-5346-9203-EA45EA0E74E2}" srcOrd="0" destOrd="0" presId="urn:microsoft.com/office/officeart/2005/8/layout/radial1"/>
    <dgm:cxn modelId="{A662127D-A108-AF4D-8F2C-4EC5DA3FD75D}" type="presParOf" srcId="{EC7DF359-D997-8045-9D1B-962448808C1C}" destId="{2AB1779C-23DF-D043-8A4B-8FA2FD6F8BCF}" srcOrd="2" destOrd="0" presId="urn:microsoft.com/office/officeart/2005/8/layout/radial1"/>
    <dgm:cxn modelId="{2C6F1733-2468-824C-B11B-7774BEA75B7F}" type="presParOf" srcId="{EC7DF359-D997-8045-9D1B-962448808C1C}" destId="{917F16AC-4CF7-4E47-9F9D-DDA1C269DD81}" srcOrd="3" destOrd="0" presId="urn:microsoft.com/office/officeart/2005/8/layout/radial1"/>
    <dgm:cxn modelId="{374A894B-7742-AF43-B614-A27B3156EEE2}" type="presParOf" srcId="{917F16AC-4CF7-4E47-9F9D-DDA1C269DD81}" destId="{A7FA3D4B-3DD7-8D4E-A812-3AB4DAFADA8F}" srcOrd="0" destOrd="0" presId="urn:microsoft.com/office/officeart/2005/8/layout/radial1"/>
    <dgm:cxn modelId="{094E33F4-7E6E-E348-9118-8001FADCF983}" type="presParOf" srcId="{EC7DF359-D997-8045-9D1B-962448808C1C}" destId="{EEDA7F52-14D5-B847-81B1-0C2D08C57B65}" srcOrd="4" destOrd="0" presId="urn:microsoft.com/office/officeart/2005/8/layout/radial1"/>
    <dgm:cxn modelId="{55D4D269-FF91-2A48-9048-BF5560DA34D8}" type="presParOf" srcId="{EC7DF359-D997-8045-9D1B-962448808C1C}" destId="{5F46A416-00AC-9049-BB95-3CE115472524}" srcOrd="5" destOrd="0" presId="urn:microsoft.com/office/officeart/2005/8/layout/radial1"/>
    <dgm:cxn modelId="{350E8A0B-6B6F-A249-9421-C95FB6887824}" type="presParOf" srcId="{5F46A416-00AC-9049-BB95-3CE115472524}" destId="{E512F6DA-03A1-574E-8BE2-408321123C1C}" srcOrd="0" destOrd="0" presId="urn:microsoft.com/office/officeart/2005/8/layout/radial1"/>
    <dgm:cxn modelId="{720202D1-AA3A-A84B-808E-E03D68D133BF}" type="presParOf" srcId="{EC7DF359-D997-8045-9D1B-962448808C1C}" destId="{0BFFBB04-EAFC-764E-B531-8CD266F70B44}" srcOrd="6" destOrd="0" presId="urn:microsoft.com/office/officeart/2005/8/layout/radial1"/>
    <dgm:cxn modelId="{51801F13-48D3-0149-9074-FD24E9B1E083}" type="presParOf" srcId="{EC7DF359-D997-8045-9D1B-962448808C1C}" destId="{3D2A9C77-021D-5045-98AB-DA8965F4640F}" srcOrd="7" destOrd="0" presId="urn:microsoft.com/office/officeart/2005/8/layout/radial1"/>
    <dgm:cxn modelId="{AFD6D577-E0DE-624B-92AB-086E1832F065}" type="presParOf" srcId="{3D2A9C77-021D-5045-98AB-DA8965F4640F}" destId="{34625083-0EB1-F940-AB98-D6FBED81DFA7}" srcOrd="0" destOrd="0" presId="urn:microsoft.com/office/officeart/2005/8/layout/radial1"/>
    <dgm:cxn modelId="{6D36324E-CA7A-F04E-BD8B-6A819C419A7D}" type="presParOf" srcId="{EC7DF359-D997-8045-9D1B-962448808C1C}" destId="{98EA070E-9A03-CB4B-8F75-C282EA4491FD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14F38-57CA-5C45-90AF-7AE8C4E7988C}">
      <dsp:nvSpPr>
        <dsp:cNvPr id="0" name=""/>
        <dsp:cNvSpPr/>
      </dsp:nvSpPr>
      <dsp:spPr>
        <a:xfrm>
          <a:off x="3397450" y="1573631"/>
          <a:ext cx="1196137" cy="11961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Senator</a:t>
          </a:r>
          <a:endParaRPr lang="en-US" sz="1700" kern="1200" dirty="0"/>
        </a:p>
      </dsp:txBody>
      <dsp:txXfrm>
        <a:off x="3572620" y="1748801"/>
        <a:ext cx="845797" cy="845797"/>
      </dsp:txXfrm>
    </dsp:sp>
    <dsp:sp modelId="{1F7D5E42-9156-2446-90FD-26140C9F2E7B}">
      <dsp:nvSpPr>
        <dsp:cNvPr id="0" name=""/>
        <dsp:cNvSpPr/>
      </dsp:nvSpPr>
      <dsp:spPr>
        <a:xfrm rot="16200000">
          <a:off x="3815131" y="1379856"/>
          <a:ext cx="360776" cy="26771"/>
        </a:xfrm>
        <a:custGeom>
          <a:avLst/>
          <a:gdLst/>
          <a:ahLst/>
          <a:cxnLst/>
          <a:rect l="0" t="0" r="0" b="0"/>
          <a:pathLst>
            <a:path>
              <a:moveTo>
                <a:pt x="0" y="13385"/>
              </a:moveTo>
              <a:lnTo>
                <a:pt x="360776" y="133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6500" y="1384223"/>
        <a:ext cx="18038" cy="18038"/>
      </dsp:txXfrm>
    </dsp:sp>
    <dsp:sp modelId="{2AB1779C-23DF-D043-8A4B-8FA2FD6F8BCF}">
      <dsp:nvSpPr>
        <dsp:cNvPr id="0" name=""/>
        <dsp:cNvSpPr/>
      </dsp:nvSpPr>
      <dsp:spPr>
        <a:xfrm>
          <a:off x="3397450" y="16716"/>
          <a:ext cx="1196137" cy="11961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UCLA</a:t>
          </a:r>
          <a:endParaRPr lang="en-US" sz="1800" kern="1200" dirty="0"/>
        </a:p>
      </dsp:txBody>
      <dsp:txXfrm>
        <a:off x="3572620" y="191886"/>
        <a:ext cx="845797" cy="845797"/>
      </dsp:txXfrm>
    </dsp:sp>
    <dsp:sp modelId="{917F16AC-4CF7-4E47-9F9D-DDA1C269DD81}">
      <dsp:nvSpPr>
        <dsp:cNvPr id="0" name=""/>
        <dsp:cNvSpPr/>
      </dsp:nvSpPr>
      <dsp:spPr>
        <a:xfrm rot="21575997">
          <a:off x="4593567" y="2152275"/>
          <a:ext cx="533707" cy="26771"/>
        </a:xfrm>
        <a:custGeom>
          <a:avLst/>
          <a:gdLst/>
          <a:ahLst/>
          <a:cxnLst/>
          <a:rect l="0" t="0" r="0" b="0"/>
          <a:pathLst>
            <a:path>
              <a:moveTo>
                <a:pt x="0" y="13385"/>
              </a:moveTo>
              <a:lnTo>
                <a:pt x="533707" y="133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47078" y="2152318"/>
        <a:ext cx="26685" cy="26685"/>
      </dsp:txXfrm>
    </dsp:sp>
    <dsp:sp modelId="{EEDA7F52-14D5-B847-81B1-0C2D08C57B65}">
      <dsp:nvSpPr>
        <dsp:cNvPr id="0" name=""/>
        <dsp:cNvSpPr/>
      </dsp:nvSpPr>
      <dsp:spPr>
        <a:xfrm>
          <a:off x="5127249" y="1562642"/>
          <a:ext cx="1298610" cy="11932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School Board</a:t>
          </a:r>
          <a:endParaRPr lang="en-US" sz="1800" kern="1200" dirty="0"/>
        </a:p>
      </dsp:txBody>
      <dsp:txXfrm>
        <a:off x="5317426" y="1737388"/>
        <a:ext cx="918256" cy="843750"/>
      </dsp:txXfrm>
    </dsp:sp>
    <dsp:sp modelId="{5F46A416-00AC-9049-BB95-3CE115472524}">
      <dsp:nvSpPr>
        <dsp:cNvPr id="0" name=""/>
        <dsp:cNvSpPr/>
      </dsp:nvSpPr>
      <dsp:spPr>
        <a:xfrm rot="5400000">
          <a:off x="3815131" y="2936771"/>
          <a:ext cx="360776" cy="26771"/>
        </a:xfrm>
        <a:custGeom>
          <a:avLst/>
          <a:gdLst/>
          <a:ahLst/>
          <a:cxnLst/>
          <a:rect l="0" t="0" r="0" b="0"/>
          <a:pathLst>
            <a:path>
              <a:moveTo>
                <a:pt x="0" y="13385"/>
              </a:moveTo>
              <a:lnTo>
                <a:pt x="360776" y="133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6500" y="2941137"/>
        <a:ext cx="18038" cy="18038"/>
      </dsp:txXfrm>
    </dsp:sp>
    <dsp:sp modelId="{0BFFBB04-EAFC-764E-B531-8CD266F70B44}">
      <dsp:nvSpPr>
        <dsp:cNvPr id="0" name=""/>
        <dsp:cNvSpPr/>
      </dsp:nvSpPr>
      <dsp:spPr>
        <a:xfrm>
          <a:off x="3397450" y="3130545"/>
          <a:ext cx="1196137" cy="11961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Rotary</a:t>
          </a:r>
          <a:endParaRPr lang="en-US" sz="1800" kern="1200" dirty="0"/>
        </a:p>
      </dsp:txBody>
      <dsp:txXfrm>
        <a:off x="3572620" y="3305715"/>
        <a:ext cx="845797" cy="845797"/>
      </dsp:txXfrm>
    </dsp:sp>
    <dsp:sp modelId="{3D2A9C77-021D-5045-98AB-DA8965F4640F}">
      <dsp:nvSpPr>
        <dsp:cNvPr id="0" name=""/>
        <dsp:cNvSpPr/>
      </dsp:nvSpPr>
      <dsp:spPr>
        <a:xfrm rot="10800000">
          <a:off x="3036674" y="2158314"/>
          <a:ext cx="360776" cy="26771"/>
        </a:xfrm>
        <a:custGeom>
          <a:avLst/>
          <a:gdLst/>
          <a:ahLst/>
          <a:cxnLst/>
          <a:rect l="0" t="0" r="0" b="0"/>
          <a:pathLst>
            <a:path>
              <a:moveTo>
                <a:pt x="0" y="13385"/>
              </a:moveTo>
              <a:lnTo>
                <a:pt x="360776" y="133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08043" y="2162680"/>
        <a:ext cx="18038" cy="18038"/>
      </dsp:txXfrm>
    </dsp:sp>
    <dsp:sp modelId="{98EA070E-9A03-CB4B-8F75-C282EA4491FD}">
      <dsp:nvSpPr>
        <dsp:cNvPr id="0" name=""/>
        <dsp:cNvSpPr/>
      </dsp:nvSpPr>
      <dsp:spPr>
        <a:xfrm>
          <a:off x="1840536" y="1573631"/>
          <a:ext cx="1196137" cy="11961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Veteran</a:t>
          </a:r>
          <a:endParaRPr lang="en-US" sz="1800" kern="1200" dirty="0"/>
        </a:p>
      </dsp:txBody>
      <dsp:txXfrm>
        <a:off x="2015706" y="1748801"/>
        <a:ext cx="845797" cy="845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Mapping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Problem Solving Through Relationship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59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Determine your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visual tool starting with the person or institution you want to influence- the target.</a:t>
            </a:r>
          </a:p>
          <a:p>
            <a:endParaRPr lang="en-US" dirty="0"/>
          </a:p>
          <a:p>
            <a:r>
              <a:rPr lang="en-US" dirty="0" smtClean="0"/>
              <a:t>Targets are often decision-makers. </a:t>
            </a:r>
          </a:p>
          <a:p>
            <a:endParaRPr lang="en-US" dirty="0"/>
          </a:p>
          <a:p>
            <a:r>
              <a:rPr lang="en-US" dirty="0" smtClean="0"/>
              <a:t>Who can solve the problem?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Influence of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all associations who have a relationship with the target. </a:t>
            </a:r>
          </a:p>
          <a:p>
            <a:endParaRPr lang="en-US" dirty="0"/>
          </a:p>
          <a:p>
            <a:r>
              <a:rPr lang="en-US" dirty="0" smtClean="0"/>
              <a:t>Think broadly- work, political, family, religious, college, neighborhood ties. </a:t>
            </a:r>
          </a:p>
          <a:p>
            <a:endParaRPr lang="en-US" dirty="0"/>
          </a:p>
          <a:p>
            <a:r>
              <a:rPr lang="en-US" dirty="0" smtClean="0"/>
              <a:t>Consider anyone who can exert influence on individual.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47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564200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1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Determine Relational Power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network you have created. </a:t>
            </a:r>
          </a:p>
          <a:p>
            <a:endParaRPr lang="en-US" dirty="0"/>
          </a:p>
          <a:p>
            <a:r>
              <a:rPr lang="en-US" dirty="0" smtClean="0"/>
              <a:t>Some people and institutions will not only connect to target but each other  (“nodes of power”).</a:t>
            </a:r>
          </a:p>
          <a:p>
            <a:endParaRPr lang="en-US" dirty="0"/>
          </a:p>
          <a:p>
            <a:r>
              <a:rPr lang="en-US" dirty="0" smtClean="0"/>
              <a:t>There may be direct connections to you or AAUW.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01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Priority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connections and make decisions. </a:t>
            </a:r>
          </a:p>
          <a:p>
            <a:endParaRPr lang="en-US" dirty="0"/>
          </a:p>
          <a:p>
            <a:r>
              <a:rPr lang="en-US" dirty="0" smtClean="0"/>
              <a:t>Highlight those with most relational power lines drawn to them. </a:t>
            </a:r>
          </a:p>
          <a:p>
            <a:endParaRPr lang="en-US" dirty="0"/>
          </a:p>
          <a:p>
            <a:r>
              <a:rPr lang="en-US" dirty="0" smtClean="0"/>
              <a:t>Can use different colors to indicate whether person or institution is friendly to your position, unfriendly or unknown.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12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Decide how and where to take action.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are possible strategies for your branch?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Consider your resources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Let AAUW Public Policy committee and Advocate know about relationships you find- will help move our agenda!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265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Drawing a Power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a small group from those around you, 5-8 people. </a:t>
            </a:r>
          </a:p>
          <a:p>
            <a:r>
              <a:rPr lang="en-US" dirty="0" smtClean="0"/>
              <a:t>Read the scenario and review the list of things known about the target. </a:t>
            </a:r>
          </a:p>
          <a:p>
            <a:r>
              <a:rPr lang="en-US" dirty="0" smtClean="0"/>
              <a:t>Create a power map showing relationships between the target, others, institutions and AAUW. </a:t>
            </a:r>
          </a:p>
          <a:p>
            <a:r>
              <a:rPr lang="en-US" dirty="0" smtClean="0"/>
              <a:t>Consider what needs more investigating.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2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Power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50</TotalTime>
  <Words>275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Breeze</vt:lpstr>
      <vt:lpstr>Power Mapping</vt:lpstr>
      <vt:lpstr>Determine your Target</vt:lpstr>
      <vt:lpstr>Map Influence of Target</vt:lpstr>
      <vt:lpstr>Example</vt:lpstr>
      <vt:lpstr>Determine Relational Power Lines</vt:lpstr>
      <vt:lpstr>Target Priority Relationships</vt:lpstr>
      <vt:lpstr>Make a Plan</vt:lpstr>
      <vt:lpstr>Exercise: Drawing a Power Map</vt:lpstr>
      <vt:lpstr>Example of a Power Map</vt:lpstr>
    </vt:vector>
  </TitlesOfParts>
  <Company>SJUSD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Mapping</dc:title>
  <dc:creator>Charmen Goehring-Fox</dc:creator>
  <cp:lastModifiedBy>Charmen Goehring-Fox</cp:lastModifiedBy>
  <cp:revision>7</cp:revision>
  <dcterms:created xsi:type="dcterms:W3CDTF">2018-04-23T01:12:36Z</dcterms:created>
  <dcterms:modified xsi:type="dcterms:W3CDTF">2018-04-25T22:14:24Z</dcterms:modified>
</cp:coreProperties>
</file>