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slideMaster6.xml" ContentType="application/vnd.openxmlformats-officedocument.presentationml.slideMaster+xml"/>
  <Override PartName="/ppt/notesSlides/notesSlide9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_rels/notesSlide9.xml.rels" ContentType="application/vnd.openxmlformats-package.relationships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20.xml.rels" ContentType="application/vnd.openxmlformats-package.relationships+xml"/>
  <Override PartName="/ppt/notesSlides/_rels/notesSlide2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72.xml.rels" ContentType="application/vnd.openxmlformats-package.relationships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media/image9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jpeg" ContentType="image/jpeg"/>
  <Override PartName="/ppt/media/image14.png" ContentType="image/png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notesMaster" Target="notesMasters/notesMaster1.xml"/><Relationship Id="rId9" Type="http://schemas.openxmlformats.org/officeDocument/2006/relationships/slide" Target="slides/slide1.xml"/><Relationship Id="rId10" Type="http://schemas.openxmlformats.org/officeDocument/2006/relationships/slide" Target="slides/slide2.xml"/><Relationship Id="rId11" Type="http://schemas.openxmlformats.org/officeDocument/2006/relationships/slide" Target="slides/slide3.xml"/><Relationship Id="rId12" Type="http://schemas.openxmlformats.org/officeDocument/2006/relationships/slide" Target="slides/slide4.xml"/><Relationship Id="rId13" Type="http://schemas.openxmlformats.org/officeDocument/2006/relationships/slide" Target="slides/slide5.xml"/><Relationship Id="rId14" Type="http://schemas.openxmlformats.org/officeDocument/2006/relationships/slide" Target="slides/slide6.xml"/><Relationship Id="rId15" Type="http://schemas.openxmlformats.org/officeDocument/2006/relationships/slide" Target="slides/slide7.xml"/><Relationship Id="rId16" Type="http://schemas.openxmlformats.org/officeDocument/2006/relationships/slide" Target="slides/slide8.xml"/><Relationship Id="rId17" Type="http://schemas.openxmlformats.org/officeDocument/2006/relationships/slide" Target="slides/slide9.xml"/><Relationship Id="rId18" Type="http://schemas.openxmlformats.org/officeDocument/2006/relationships/slide" Target="slides/slide10.xml"/><Relationship Id="rId19" Type="http://schemas.openxmlformats.org/officeDocument/2006/relationships/slide" Target="slides/slide11.xml"/><Relationship Id="rId20" Type="http://schemas.openxmlformats.org/officeDocument/2006/relationships/slide" Target="slides/slide12.xml"/><Relationship Id="rId21" Type="http://schemas.openxmlformats.org/officeDocument/2006/relationships/slide" Target="slides/slide13.xml"/><Relationship Id="rId22" Type="http://schemas.openxmlformats.org/officeDocument/2006/relationships/slide" Target="slides/slide14.xml"/><Relationship Id="rId23" Type="http://schemas.openxmlformats.org/officeDocument/2006/relationships/slide" Target="slides/slide15.xml"/><Relationship Id="rId24" Type="http://schemas.openxmlformats.org/officeDocument/2006/relationships/slide" Target="slides/slide16.xml"/><Relationship Id="rId25" Type="http://schemas.openxmlformats.org/officeDocument/2006/relationships/slide" Target="slides/slide17.xml"/><Relationship Id="rId26" Type="http://schemas.openxmlformats.org/officeDocument/2006/relationships/slide" Target="slides/slide18.xml"/><Relationship Id="rId27" Type="http://schemas.openxmlformats.org/officeDocument/2006/relationships/slide" Target="slides/slide19.xml"/><Relationship Id="rId28" Type="http://schemas.openxmlformats.org/officeDocument/2006/relationships/slide" Target="slides/slide20.xml"/><Relationship Id="rId29" Type="http://schemas.openxmlformats.org/officeDocument/2006/relationships/slide" Target="slides/slide2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7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Rectangle 1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</p:sp>
      <p:sp>
        <p:nvSpPr>
          <p:cNvPr id="217" name="PlaceHolder 2"/>
          <p:cNvSpPr>
            <a:spLocks noGrp="1"/>
          </p:cNvSpPr>
          <p:nvPr>
            <p:ph type="body"/>
          </p:nvPr>
        </p:nvSpPr>
        <p:spPr>
          <a:xfrm>
            <a:off x="777960" y="4776840"/>
            <a:ext cx="6216480" cy="452448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Click to edit the notes format</a:t>
            </a:r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8" name="PlaceHolder 3"/>
          <p:cNvSpPr>
            <a:spLocks noGrp="1"/>
          </p:cNvSpPr>
          <p:nvPr>
            <p:ph type="hdr"/>
          </p:nvPr>
        </p:nvSpPr>
        <p:spPr>
          <a:xfrm>
            <a:off x="0" y="-360"/>
            <a:ext cx="3371760" cy="501480"/>
          </a:xfrm>
          <a:prstGeom prst="rect">
            <a:avLst/>
          </a:prstGeom>
        </p:spPr>
        <p:txBody>
          <a:bodyPr lIns="0" rIns="0" tIns="0" bIns="0"/>
          <a:p>
            <a:pPr>
              <a:lnSpc>
                <a:spcPct val="95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Lucida Sans Unicode"/>
              </a:rPr>
              <a:t>&lt;header&gt;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9" name="PlaceHolder 4"/>
          <p:cNvSpPr>
            <a:spLocks noGrp="1"/>
          </p:cNvSpPr>
          <p:nvPr>
            <p:ph type="dt"/>
          </p:nvPr>
        </p:nvSpPr>
        <p:spPr>
          <a:xfrm>
            <a:off x="4398480" y="-360"/>
            <a:ext cx="3372120" cy="501480"/>
          </a:xfrm>
          <a:prstGeom prst="rect">
            <a:avLst/>
          </a:prstGeom>
        </p:spPr>
        <p:txBody>
          <a:bodyPr lIns="0" rIns="0" tIns="0" bIns="0"/>
          <a:p>
            <a:pPr algn="r">
              <a:lnSpc>
                <a:spcPct val="95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Lucida Sans Unicode"/>
              </a:rPr>
              <a:t>&lt;date/time&gt;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0" name="PlaceHolder 5"/>
          <p:cNvSpPr>
            <a:spLocks noGrp="1"/>
          </p:cNvSpPr>
          <p:nvPr>
            <p:ph type="ftr"/>
          </p:nvPr>
        </p:nvSpPr>
        <p:spPr>
          <a:xfrm>
            <a:off x="0" y="9555120"/>
            <a:ext cx="3371760" cy="501840"/>
          </a:xfrm>
          <a:prstGeom prst="rect">
            <a:avLst/>
          </a:prstGeom>
        </p:spPr>
        <p:txBody>
          <a:bodyPr lIns="0" rIns="0" tIns="0" bIns="0" anchor="b"/>
          <a:p>
            <a:pPr>
              <a:lnSpc>
                <a:spcPct val="95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Lucida Sans Unicode"/>
              </a:rPr>
              <a:t>&lt;footer&gt;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1" name="PlaceHolder 6"/>
          <p:cNvSpPr>
            <a:spLocks noGrp="1"/>
          </p:cNvSpPr>
          <p:nvPr>
            <p:ph type="sldNum"/>
          </p:nvPr>
        </p:nvSpPr>
        <p:spPr>
          <a:xfrm>
            <a:off x="4398480" y="9555120"/>
            <a:ext cx="3372120" cy="501840"/>
          </a:xfrm>
          <a:prstGeom prst="rect">
            <a:avLst/>
          </a:prstGeom>
        </p:spPr>
        <p:txBody>
          <a:bodyPr lIns="0" rIns="0" tIns="0" bIns="0" anchor="b"/>
          <a:p>
            <a:pPr algn="r">
              <a:lnSpc>
                <a:spcPct val="95000"/>
              </a:lnSpc>
            </a:pPr>
            <a:fld id="{7593D0C0-8E60-48BD-B5B8-37804625E0C1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Lucida Sans Unicode"/>
              </a:rPr>
              <a:t>&lt;number&gt;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CustomShape 1"/>
          <p:cNvSpPr/>
          <p:nvPr/>
        </p:nvSpPr>
        <p:spPr>
          <a:xfrm>
            <a:off x="777960" y="4776840"/>
            <a:ext cx="6218280" cy="452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CustomShape 1"/>
          <p:cNvSpPr/>
          <p:nvPr/>
        </p:nvSpPr>
        <p:spPr>
          <a:xfrm>
            <a:off x="777960" y="4776840"/>
            <a:ext cx="6218280" cy="452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CustomShape 1"/>
          <p:cNvSpPr/>
          <p:nvPr/>
        </p:nvSpPr>
        <p:spPr>
          <a:xfrm>
            <a:off x="777960" y="4776840"/>
            <a:ext cx="6218280" cy="452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CustomShape 1"/>
          <p:cNvSpPr/>
          <p:nvPr/>
        </p:nvSpPr>
        <p:spPr>
          <a:xfrm>
            <a:off x="777960" y="4776840"/>
            <a:ext cx="6218280" cy="452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ustomShape 1"/>
          <p:cNvSpPr/>
          <p:nvPr/>
        </p:nvSpPr>
        <p:spPr>
          <a:xfrm>
            <a:off x="777960" y="4776840"/>
            <a:ext cx="6218280" cy="452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ustomShape 1"/>
          <p:cNvSpPr/>
          <p:nvPr/>
        </p:nvSpPr>
        <p:spPr>
          <a:xfrm>
            <a:off x="777960" y="4776840"/>
            <a:ext cx="6218280" cy="452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CustomShape 1"/>
          <p:cNvSpPr/>
          <p:nvPr/>
        </p:nvSpPr>
        <p:spPr>
          <a:xfrm>
            <a:off x="777960" y="4776840"/>
            <a:ext cx="6218280" cy="452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CustomShape 1"/>
          <p:cNvSpPr/>
          <p:nvPr/>
        </p:nvSpPr>
        <p:spPr>
          <a:xfrm>
            <a:off x="777960" y="4776840"/>
            <a:ext cx="6218280" cy="452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CustomShape 1"/>
          <p:cNvSpPr/>
          <p:nvPr/>
        </p:nvSpPr>
        <p:spPr>
          <a:xfrm>
            <a:off x="777960" y="4776840"/>
            <a:ext cx="6218280" cy="452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CustomShape 1"/>
          <p:cNvSpPr/>
          <p:nvPr/>
        </p:nvSpPr>
        <p:spPr>
          <a:xfrm>
            <a:off x="777960" y="4776840"/>
            <a:ext cx="6218280" cy="452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CustomShape 1"/>
          <p:cNvSpPr/>
          <p:nvPr/>
        </p:nvSpPr>
        <p:spPr>
          <a:xfrm>
            <a:off x="777960" y="4776840"/>
            <a:ext cx="6218280" cy="452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CustomShape 1"/>
          <p:cNvSpPr/>
          <p:nvPr/>
        </p:nvSpPr>
        <p:spPr>
          <a:xfrm>
            <a:off x="777960" y="4776840"/>
            <a:ext cx="6218280" cy="452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CustomShape 1"/>
          <p:cNvSpPr/>
          <p:nvPr/>
        </p:nvSpPr>
        <p:spPr>
          <a:xfrm>
            <a:off x="777960" y="4776840"/>
            <a:ext cx="6218280" cy="452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CustomShape 1"/>
          <p:cNvSpPr/>
          <p:nvPr/>
        </p:nvSpPr>
        <p:spPr>
          <a:xfrm>
            <a:off x="777960" y="4776840"/>
            <a:ext cx="6218280" cy="452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CustomShape 1"/>
          <p:cNvSpPr/>
          <p:nvPr/>
        </p:nvSpPr>
        <p:spPr>
          <a:xfrm>
            <a:off x="777960" y="4776840"/>
            <a:ext cx="6218280" cy="452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777960" y="4776840"/>
            <a:ext cx="6218280" cy="452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CustomShape 1"/>
          <p:cNvSpPr/>
          <p:nvPr/>
        </p:nvSpPr>
        <p:spPr>
          <a:xfrm>
            <a:off x="777960" y="4776840"/>
            <a:ext cx="6218280" cy="452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CustomShape 1"/>
          <p:cNvSpPr/>
          <p:nvPr/>
        </p:nvSpPr>
        <p:spPr>
          <a:xfrm>
            <a:off x="777960" y="4776840"/>
            <a:ext cx="6218280" cy="452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CustomShape 1"/>
          <p:cNvSpPr/>
          <p:nvPr/>
        </p:nvSpPr>
        <p:spPr>
          <a:xfrm>
            <a:off x="777960" y="4776840"/>
            <a:ext cx="6218280" cy="452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CustomShape 1"/>
          <p:cNvSpPr/>
          <p:nvPr/>
        </p:nvSpPr>
        <p:spPr>
          <a:xfrm>
            <a:off x="777960" y="4776840"/>
            <a:ext cx="6218280" cy="452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CustomShape 1"/>
          <p:cNvSpPr/>
          <p:nvPr/>
        </p:nvSpPr>
        <p:spPr>
          <a:xfrm>
            <a:off x="777960" y="4776840"/>
            <a:ext cx="6218280" cy="452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9.png"/><Relationship Id="rId3" Type="http://schemas.openxmlformats.org/officeDocument/2006/relationships/image" Target="../media/image10.png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11.png"/><Relationship Id="rId3" Type="http://schemas.openxmlformats.org/officeDocument/2006/relationships/image" Target="../media/image12.png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907092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2920" y="4374000"/>
            <a:ext cx="907092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1240" y="176832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1240" y="437400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2920" y="437400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9070920" cy="498816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2920" y="1768320"/>
            <a:ext cx="9070920" cy="498816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1912320" y="1768320"/>
            <a:ext cx="6251760" cy="498816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1912320" y="1768320"/>
            <a:ext cx="6251760" cy="49881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502920" y="1768320"/>
            <a:ext cx="9070920" cy="4988160"/>
          </a:xfrm>
          <a:prstGeom prst="rect">
            <a:avLst/>
          </a:prstGeom>
        </p:spPr>
        <p:txBody>
          <a:bodyPr lIns="0" rIns="0" tIns="0" bIns="0" anchor="ctr"/>
          <a:p>
            <a:pPr marL="342720" indent="-342720"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9070920" cy="498816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4426560" cy="498816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151240" y="1768320"/>
            <a:ext cx="4426560" cy="498816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502920" y="301320"/>
            <a:ext cx="9070920" cy="5843520"/>
          </a:xfrm>
          <a:prstGeom prst="rect">
            <a:avLst/>
          </a:prstGeom>
        </p:spPr>
        <p:txBody>
          <a:bodyPr lIns="0" rIns="0" tIns="0" bIns="0" anchor="ctr"/>
          <a:p>
            <a:pPr marL="342720" indent="-342720"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02920" y="437400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5151240" y="1768320"/>
            <a:ext cx="4426560" cy="498816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2920" y="1768320"/>
            <a:ext cx="9070920" cy="4988160"/>
          </a:xfrm>
          <a:prstGeom prst="rect">
            <a:avLst/>
          </a:prstGeom>
        </p:spPr>
        <p:txBody>
          <a:bodyPr lIns="0" rIns="0" tIns="0" bIns="0" anchor="ctr"/>
          <a:p>
            <a:pPr marL="342720" indent="-342720"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4426560" cy="498816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1240" y="176832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1240" y="437400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1240" y="176832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2920" y="4374000"/>
            <a:ext cx="907092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907092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2920" y="4374000"/>
            <a:ext cx="907092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1240" y="176832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1240" y="437400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502920" y="437400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9070920" cy="498816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2920" y="1768320"/>
            <a:ext cx="9070920" cy="498816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" descr=""/>
          <p:cNvPicPr/>
          <p:nvPr/>
        </p:nvPicPr>
        <p:blipFill>
          <a:blip r:embed="rId2"/>
          <a:stretch/>
        </p:blipFill>
        <p:spPr>
          <a:xfrm>
            <a:off x="1912320" y="1768320"/>
            <a:ext cx="6251760" cy="498816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/>
        </p:blipFill>
        <p:spPr>
          <a:xfrm>
            <a:off x="1912320" y="1768320"/>
            <a:ext cx="6251760" cy="49881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502920" y="1768320"/>
            <a:ext cx="9070920" cy="4988160"/>
          </a:xfrm>
          <a:prstGeom prst="rect">
            <a:avLst/>
          </a:prstGeom>
        </p:spPr>
        <p:txBody>
          <a:bodyPr lIns="0" rIns="0" tIns="0" bIns="0" anchor="ctr"/>
          <a:p>
            <a:pPr marL="342720" indent="-342720"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9070920" cy="498816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4426560" cy="498816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5151240" y="1768320"/>
            <a:ext cx="4426560" cy="498816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9070920" cy="498816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502920" y="301320"/>
            <a:ext cx="9070920" cy="5843520"/>
          </a:xfrm>
          <a:prstGeom prst="rect">
            <a:avLst/>
          </a:prstGeom>
        </p:spPr>
        <p:txBody>
          <a:bodyPr lIns="0" rIns="0" tIns="0" bIns="0" anchor="ctr"/>
          <a:p>
            <a:pPr marL="342720" indent="-342720"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02920" y="437400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5151240" y="1768320"/>
            <a:ext cx="4426560" cy="498816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4426560" cy="498816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151240" y="176832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5151240" y="437400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5151240" y="176832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502920" y="4374000"/>
            <a:ext cx="907092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907092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502920" y="4374000"/>
            <a:ext cx="907092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151240" y="176832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151240" y="437400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502920" y="437400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9070920" cy="498816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02920" y="1768320"/>
            <a:ext cx="9070920" cy="498816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6" name="" descr=""/>
          <p:cNvPicPr/>
          <p:nvPr/>
        </p:nvPicPr>
        <p:blipFill>
          <a:blip r:embed="rId2"/>
          <a:stretch/>
        </p:blipFill>
        <p:spPr>
          <a:xfrm>
            <a:off x="1912320" y="1768320"/>
            <a:ext cx="6251760" cy="4988160"/>
          </a:xfrm>
          <a:prstGeom prst="rect">
            <a:avLst/>
          </a:prstGeom>
          <a:ln>
            <a:noFill/>
          </a:ln>
        </p:spPr>
      </p:pic>
      <p:pic>
        <p:nvPicPr>
          <p:cNvPr id="107" name="" descr=""/>
          <p:cNvPicPr/>
          <p:nvPr/>
        </p:nvPicPr>
        <p:blipFill>
          <a:blip r:embed="rId3"/>
          <a:stretch/>
        </p:blipFill>
        <p:spPr>
          <a:xfrm>
            <a:off x="1912320" y="1768320"/>
            <a:ext cx="6251760" cy="49881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subTitle"/>
          </p:nvPr>
        </p:nvSpPr>
        <p:spPr>
          <a:xfrm>
            <a:off x="502920" y="1768320"/>
            <a:ext cx="9070920" cy="4988160"/>
          </a:xfrm>
          <a:prstGeom prst="rect">
            <a:avLst/>
          </a:prstGeom>
        </p:spPr>
        <p:txBody>
          <a:bodyPr lIns="0" rIns="0" tIns="0" bIns="0" anchor="ctr"/>
          <a:p>
            <a:pPr marL="342720" indent="-342720"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9070920" cy="498816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4426560" cy="498816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1240" y="1768320"/>
            <a:ext cx="4426560" cy="498816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4426560" cy="498816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5151240" y="1768320"/>
            <a:ext cx="4426560" cy="498816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subTitle"/>
          </p:nvPr>
        </p:nvSpPr>
        <p:spPr>
          <a:xfrm>
            <a:off x="502920" y="301320"/>
            <a:ext cx="9070920" cy="5843520"/>
          </a:xfrm>
          <a:prstGeom prst="rect">
            <a:avLst/>
          </a:prstGeom>
        </p:spPr>
        <p:txBody>
          <a:bodyPr lIns="0" rIns="0" tIns="0" bIns="0" anchor="ctr"/>
          <a:p>
            <a:pPr marL="342720" indent="-342720"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502920" y="437400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5151240" y="1768320"/>
            <a:ext cx="4426560" cy="498816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4426560" cy="498816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5151240" y="176832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5151240" y="437400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5151240" y="176832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502920" y="4374000"/>
            <a:ext cx="907092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907092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502920" y="4374000"/>
            <a:ext cx="907092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5151240" y="176832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5151240" y="437400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PlaceHolder 5"/>
          <p:cNvSpPr>
            <a:spLocks noGrp="1"/>
          </p:cNvSpPr>
          <p:nvPr>
            <p:ph type="body"/>
          </p:nvPr>
        </p:nvSpPr>
        <p:spPr>
          <a:xfrm>
            <a:off x="502920" y="437400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9070920" cy="498816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502920" y="1768320"/>
            <a:ext cx="9070920" cy="498816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2" name="" descr=""/>
          <p:cNvPicPr/>
          <p:nvPr/>
        </p:nvPicPr>
        <p:blipFill>
          <a:blip r:embed="rId2"/>
          <a:stretch/>
        </p:blipFill>
        <p:spPr>
          <a:xfrm>
            <a:off x="1912320" y="1768320"/>
            <a:ext cx="6251760" cy="4988160"/>
          </a:xfrm>
          <a:prstGeom prst="rect">
            <a:avLst/>
          </a:prstGeom>
          <a:ln>
            <a:noFill/>
          </a:ln>
        </p:spPr>
      </p:pic>
      <p:pic>
        <p:nvPicPr>
          <p:cNvPr id="143" name="" descr=""/>
          <p:cNvPicPr/>
          <p:nvPr/>
        </p:nvPicPr>
        <p:blipFill>
          <a:blip r:embed="rId3"/>
          <a:stretch/>
        </p:blipFill>
        <p:spPr>
          <a:xfrm>
            <a:off x="1912320" y="1768320"/>
            <a:ext cx="6251760" cy="49881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subTitle"/>
          </p:nvPr>
        </p:nvSpPr>
        <p:spPr>
          <a:xfrm>
            <a:off x="502920" y="1768320"/>
            <a:ext cx="9070920" cy="4988160"/>
          </a:xfrm>
          <a:prstGeom prst="rect">
            <a:avLst/>
          </a:prstGeom>
        </p:spPr>
        <p:txBody>
          <a:bodyPr lIns="0" rIns="0" tIns="0" bIns="0" anchor="ctr"/>
          <a:p>
            <a:pPr marL="342720" indent="-342720"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9070920" cy="498816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4426560" cy="498816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5151240" y="1768320"/>
            <a:ext cx="4426560" cy="498816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subTitle"/>
          </p:nvPr>
        </p:nvSpPr>
        <p:spPr>
          <a:xfrm>
            <a:off x="502920" y="301320"/>
            <a:ext cx="9070920" cy="5843520"/>
          </a:xfrm>
          <a:prstGeom prst="rect">
            <a:avLst/>
          </a:prstGeom>
        </p:spPr>
        <p:txBody>
          <a:bodyPr lIns="0" rIns="0" tIns="0" bIns="0" anchor="ctr"/>
          <a:p>
            <a:pPr marL="342720" indent="-342720"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502920" y="437400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8" name="PlaceHolder 4"/>
          <p:cNvSpPr>
            <a:spLocks noGrp="1"/>
          </p:cNvSpPr>
          <p:nvPr>
            <p:ph type="body"/>
          </p:nvPr>
        </p:nvSpPr>
        <p:spPr>
          <a:xfrm>
            <a:off x="5151240" y="1768320"/>
            <a:ext cx="4426560" cy="498816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4426560" cy="498816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5151240" y="176832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PlaceHolder 4"/>
          <p:cNvSpPr>
            <a:spLocks noGrp="1"/>
          </p:cNvSpPr>
          <p:nvPr>
            <p:ph type="body"/>
          </p:nvPr>
        </p:nvSpPr>
        <p:spPr>
          <a:xfrm>
            <a:off x="5151240" y="437400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5151240" y="176832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 type="body"/>
          </p:nvPr>
        </p:nvSpPr>
        <p:spPr>
          <a:xfrm>
            <a:off x="502920" y="4374000"/>
            <a:ext cx="907092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907092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502920" y="4374000"/>
            <a:ext cx="907092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PlaceHolder 3"/>
          <p:cNvSpPr>
            <a:spLocks noGrp="1"/>
          </p:cNvSpPr>
          <p:nvPr>
            <p:ph type="body"/>
          </p:nvPr>
        </p:nvSpPr>
        <p:spPr>
          <a:xfrm>
            <a:off x="5151240" y="176832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3" name="PlaceHolder 4"/>
          <p:cNvSpPr>
            <a:spLocks noGrp="1"/>
          </p:cNvSpPr>
          <p:nvPr>
            <p:ph type="body"/>
          </p:nvPr>
        </p:nvSpPr>
        <p:spPr>
          <a:xfrm>
            <a:off x="5151240" y="437400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PlaceHolder 5"/>
          <p:cNvSpPr>
            <a:spLocks noGrp="1"/>
          </p:cNvSpPr>
          <p:nvPr>
            <p:ph type="body"/>
          </p:nvPr>
        </p:nvSpPr>
        <p:spPr>
          <a:xfrm>
            <a:off x="502920" y="437400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2920" y="301320"/>
            <a:ext cx="9070920" cy="5843520"/>
          </a:xfrm>
          <a:prstGeom prst="rect">
            <a:avLst/>
          </a:prstGeom>
        </p:spPr>
        <p:txBody>
          <a:bodyPr lIns="0" rIns="0" tIns="0" bIns="0" anchor="ctr"/>
          <a:p>
            <a:pPr marL="342720" indent="-342720"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9070920" cy="498816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502920" y="1768320"/>
            <a:ext cx="9070920" cy="498816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78" name="" descr=""/>
          <p:cNvPicPr/>
          <p:nvPr/>
        </p:nvPicPr>
        <p:blipFill>
          <a:blip r:embed="rId2"/>
          <a:stretch/>
        </p:blipFill>
        <p:spPr>
          <a:xfrm>
            <a:off x="1912320" y="1768320"/>
            <a:ext cx="6251760" cy="4988160"/>
          </a:xfrm>
          <a:prstGeom prst="rect">
            <a:avLst/>
          </a:prstGeom>
          <a:ln>
            <a:noFill/>
          </a:ln>
        </p:spPr>
      </p:pic>
      <p:pic>
        <p:nvPicPr>
          <p:cNvPr id="179" name="" descr=""/>
          <p:cNvPicPr/>
          <p:nvPr/>
        </p:nvPicPr>
        <p:blipFill>
          <a:blip r:embed="rId3"/>
          <a:stretch/>
        </p:blipFill>
        <p:spPr>
          <a:xfrm>
            <a:off x="1912320" y="1768320"/>
            <a:ext cx="6251760" cy="49881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 type="subTitle"/>
          </p:nvPr>
        </p:nvSpPr>
        <p:spPr>
          <a:xfrm>
            <a:off x="502920" y="1768320"/>
            <a:ext cx="9070920" cy="4988160"/>
          </a:xfrm>
          <a:prstGeom prst="rect">
            <a:avLst/>
          </a:prstGeom>
        </p:spPr>
        <p:txBody>
          <a:bodyPr lIns="0" rIns="0" tIns="0" bIns="0" anchor="ctr"/>
          <a:p>
            <a:pPr marL="342720" indent="-342720"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9070920" cy="498816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4426560" cy="498816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 type="body"/>
          </p:nvPr>
        </p:nvSpPr>
        <p:spPr>
          <a:xfrm>
            <a:off x="5151240" y="1768320"/>
            <a:ext cx="4426560" cy="498816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subTitle"/>
          </p:nvPr>
        </p:nvSpPr>
        <p:spPr>
          <a:xfrm>
            <a:off x="502920" y="301320"/>
            <a:ext cx="9070920" cy="5843520"/>
          </a:xfrm>
          <a:prstGeom prst="rect">
            <a:avLst/>
          </a:prstGeom>
        </p:spPr>
        <p:txBody>
          <a:bodyPr lIns="0" rIns="0" tIns="0" bIns="0" anchor="ctr"/>
          <a:p>
            <a:pPr marL="342720" indent="-342720"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3" name="PlaceHolder 3"/>
          <p:cNvSpPr>
            <a:spLocks noGrp="1"/>
          </p:cNvSpPr>
          <p:nvPr>
            <p:ph type="body"/>
          </p:nvPr>
        </p:nvSpPr>
        <p:spPr>
          <a:xfrm>
            <a:off x="502920" y="437400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4" name="PlaceHolder 4"/>
          <p:cNvSpPr>
            <a:spLocks noGrp="1"/>
          </p:cNvSpPr>
          <p:nvPr>
            <p:ph type="body"/>
          </p:nvPr>
        </p:nvSpPr>
        <p:spPr>
          <a:xfrm>
            <a:off x="5151240" y="1768320"/>
            <a:ext cx="4426560" cy="498816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4426560" cy="498816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 type="body"/>
          </p:nvPr>
        </p:nvSpPr>
        <p:spPr>
          <a:xfrm>
            <a:off x="5151240" y="176832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8" name="PlaceHolder 4"/>
          <p:cNvSpPr>
            <a:spLocks noGrp="1"/>
          </p:cNvSpPr>
          <p:nvPr>
            <p:ph type="body"/>
          </p:nvPr>
        </p:nvSpPr>
        <p:spPr>
          <a:xfrm>
            <a:off x="5151240" y="437400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PlaceHolder 3"/>
          <p:cNvSpPr>
            <a:spLocks noGrp="1"/>
          </p:cNvSpPr>
          <p:nvPr>
            <p:ph type="body"/>
          </p:nvPr>
        </p:nvSpPr>
        <p:spPr>
          <a:xfrm>
            <a:off x="5151240" y="176832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PlaceHolder 4"/>
          <p:cNvSpPr>
            <a:spLocks noGrp="1"/>
          </p:cNvSpPr>
          <p:nvPr>
            <p:ph type="body"/>
          </p:nvPr>
        </p:nvSpPr>
        <p:spPr>
          <a:xfrm>
            <a:off x="502920" y="4374000"/>
            <a:ext cx="907092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2920" y="437400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1240" y="1768320"/>
            <a:ext cx="4426560" cy="498816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907092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5" name="PlaceHolder 3"/>
          <p:cNvSpPr>
            <a:spLocks noGrp="1"/>
          </p:cNvSpPr>
          <p:nvPr>
            <p:ph type="body"/>
          </p:nvPr>
        </p:nvSpPr>
        <p:spPr>
          <a:xfrm>
            <a:off x="502920" y="4374000"/>
            <a:ext cx="907092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7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8" name="PlaceHolder 3"/>
          <p:cNvSpPr>
            <a:spLocks noGrp="1"/>
          </p:cNvSpPr>
          <p:nvPr>
            <p:ph type="body"/>
          </p:nvPr>
        </p:nvSpPr>
        <p:spPr>
          <a:xfrm>
            <a:off x="5151240" y="176832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9" name="PlaceHolder 4"/>
          <p:cNvSpPr>
            <a:spLocks noGrp="1"/>
          </p:cNvSpPr>
          <p:nvPr>
            <p:ph type="body"/>
          </p:nvPr>
        </p:nvSpPr>
        <p:spPr>
          <a:xfrm>
            <a:off x="5151240" y="437400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0" name="PlaceHolder 5"/>
          <p:cNvSpPr>
            <a:spLocks noGrp="1"/>
          </p:cNvSpPr>
          <p:nvPr>
            <p:ph type="body"/>
          </p:nvPr>
        </p:nvSpPr>
        <p:spPr>
          <a:xfrm>
            <a:off x="502920" y="437400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2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9070920" cy="498816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3" name="PlaceHolder 3"/>
          <p:cNvSpPr>
            <a:spLocks noGrp="1"/>
          </p:cNvSpPr>
          <p:nvPr>
            <p:ph type="body"/>
          </p:nvPr>
        </p:nvSpPr>
        <p:spPr>
          <a:xfrm>
            <a:off x="502920" y="1768320"/>
            <a:ext cx="9070920" cy="498816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4" name="" descr=""/>
          <p:cNvPicPr/>
          <p:nvPr/>
        </p:nvPicPr>
        <p:blipFill>
          <a:blip r:embed="rId2"/>
          <a:stretch/>
        </p:blipFill>
        <p:spPr>
          <a:xfrm>
            <a:off x="1912320" y="1768320"/>
            <a:ext cx="6251760" cy="4988160"/>
          </a:xfrm>
          <a:prstGeom prst="rect">
            <a:avLst/>
          </a:prstGeom>
          <a:ln>
            <a:noFill/>
          </a:ln>
        </p:spPr>
      </p:pic>
      <p:pic>
        <p:nvPicPr>
          <p:cNvPr id="215" name="" descr=""/>
          <p:cNvPicPr/>
          <p:nvPr/>
        </p:nvPicPr>
        <p:blipFill>
          <a:blip r:embed="rId3"/>
          <a:stretch/>
        </p:blipFill>
        <p:spPr>
          <a:xfrm>
            <a:off x="1912320" y="1768320"/>
            <a:ext cx="6251760" cy="49881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4426560" cy="498816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1240" y="176832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1240" y="437400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1240" y="1768320"/>
            <a:ext cx="442656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2920" y="4374000"/>
            <a:ext cx="9070920" cy="2379240"/>
          </a:xfrm>
          <a:prstGeom prst="rect">
            <a:avLst/>
          </a:prstGeom>
        </p:spPr>
        <p:txBody>
          <a:bodyPr lIns="0" rIns="0" tIns="2808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3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7.xml"/><Relationship Id="rId9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9070920" cy="4988160"/>
          </a:xfrm>
          <a:prstGeom prst="rect">
            <a:avLst/>
          </a:prstGeom>
        </p:spPr>
        <p:txBody>
          <a:bodyPr lIns="0" rIns="0" tIns="28080" bIns="0"/>
          <a:p>
            <a:pPr marL="342720" indent="-342720"/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342720" indent="-342720">
              <a:buClr>
                <a:srgbClr val="000000"/>
              </a:buClr>
              <a:buFont typeface="Times New Roman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342720" indent="-342720">
              <a:buClr>
                <a:srgbClr val="000000"/>
              </a:buClr>
              <a:buFont typeface="Times New Roman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342720" indent="-342720">
              <a:buClr>
                <a:srgbClr val="000000"/>
              </a:buClr>
              <a:buFont typeface="Times New Roman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342720" indent="-342720"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342720" indent="-342720"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42720" indent="-342720"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9070920" cy="4988160"/>
          </a:xfrm>
          <a:prstGeom prst="rect">
            <a:avLst/>
          </a:prstGeom>
        </p:spPr>
        <p:txBody>
          <a:bodyPr lIns="0" rIns="0" tIns="28080" bIns="0"/>
          <a:p>
            <a:pPr marL="342720" indent="-342720"/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342720" indent="-342720">
              <a:buClr>
                <a:srgbClr val="000000"/>
              </a:buClr>
              <a:buFont typeface="Times New Roman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342720" indent="-342720">
              <a:buClr>
                <a:srgbClr val="000000"/>
              </a:buClr>
              <a:buFont typeface="Times New Roman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342720" indent="-342720">
              <a:buClr>
                <a:srgbClr val="000000"/>
              </a:buClr>
              <a:buFont typeface="Times New Roman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342720" indent="-342720"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342720" indent="-342720"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42720" indent="-342720"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9070920" cy="4988160"/>
          </a:xfrm>
          <a:prstGeom prst="rect">
            <a:avLst/>
          </a:prstGeom>
        </p:spPr>
        <p:txBody>
          <a:bodyPr lIns="0" rIns="0" tIns="28080" bIns="0"/>
          <a:p>
            <a:pPr marL="342720" indent="-342720"/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342720" indent="-342720">
              <a:buClr>
                <a:srgbClr val="000000"/>
              </a:buClr>
              <a:buFont typeface="Times New Roman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342720" indent="-342720">
              <a:buClr>
                <a:srgbClr val="000000"/>
              </a:buClr>
              <a:buFont typeface="Times New Roman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342720" indent="-342720">
              <a:buClr>
                <a:srgbClr val="000000"/>
              </a:buClr>
              <a:buFont typeface="Times New Roman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342720" indent="-342720"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342720" indent="-342720"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42720" indent="-342720"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69480" cy="1258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2920" y="1767960"/>
            <a:ext cx="9069480" cy="4986360"/>
          </a:xfrm>
          <a:prstGeom prst="rect">
            <a:avLst/>
          </a:prstGeom>
        </p:spPr>
        <p:txBody>
          <a:bodyPr lIns="0" rIns="0" tIns="28080" bIns="0"/>
          <a:p>
            <a:pPr marL="342720" indent="-342720"/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342720" indent="-342720">
              <a:buClr>
                <a:srgbClr val="000000"/>
              </a:buClr>
              <a:buFont typeface="Times New Roman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342720" indent="-342720">
              <a:buClr>
                <a:srgbClr val="000000"/>
              </a:buClr>
              <a:buFont typeface="Times New Roman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342720" indent="-342720">
              <a:buClr>
                <a:srgbClr val="000000"/>
              </a:buClr>
              <a:buFont typeface="Times New Roman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342720" indent="-342720"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342720" indent="-342720"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42720" indent="-342720"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9070920" cy="4988160"/>
          </a:xfrm>
          <a:prstGeom prst="rect">
            <a:avLst/>
          </a:prstGeom>
        </p:spPr>
        <p:txBody>
          <a:bodyPr lIns="0" rIns="0" tIns="28080" bIns="0"/>
          <a:p>
            <a:pPr marL="342720" indent="-342720"/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342720" indent="-342720">
              <a:buClr>
                <a:srgbClr val="000000"/>
              </a:buClr>
              <a:buFont typeface="Times New Roman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342720" indent="-342720">
              <a:buClr>
                <a:srgbClr val="000000"/>
              </a:buClr>
              <a:buFont typeface="Times New Roman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342720" indent="-342720">
              <a:buClr>
                <a:srgbClr val="000000"/>
              </a:buClr>
              <a:buFont typeface="Times New Roman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342720" indent="-342720"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342720" indent="-342720"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42720" indent="-342720"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7092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9070920" cy="4988160"/>
          </a:xfrm>
          <a:prstGeom prst="rect">
            <a:avLst/>
          </a:prstGeom>
        </p:spPr>
        <p:txBody>
          <a:bodyPr lIns="0" rIns="0" tIns="28080" bIns="0"/>
          <a:p>
            <a:pPr marL="342720" indent="-342720"/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342720" indent="-342720">
              <a:buClr>
                <a:srgbClr val="000000"/>
              </a:buClr>
              <a:buFont typeface="Times New Roman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342720" indent="-342720">
              <a:buClr>
                <a:srgbClr val="000000"/>
              </a:buClr>
              <a:buFont typeface="Times New Roman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342720" indent="-342720">
              <a:buClr>
                <a:srgbClr val="000000"/>
              </a:buClr>
              <a:buFont typeface="Times New Roman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342720" indent="-342720"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342720" indent="-342720"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42720" indent="-342720"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1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1.xml"/><Relationship Id="rId2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1.xml"/><Relationship Id="rId2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1.xml"/><Relationship Id="rId2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1.xml"/><Relationship Id="rId2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1.xml"/><Relationship Id="rId2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1.xml"/><Relationship Id="rId2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1.xml"/><Relationship Id="rId2" Type="http://schemas.openxmlformats.org/officeDocument/2006/relationships/notesSlide" Target="../notesSlides/notesSlide2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1.xml"/><Relationship Id="rId2" Type="http://schemas.openxmlformats.org/officeDocument/2006/relationships/notesSlide" Target="../notesSlides/notesSlide2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" descr=""/>
          <p:cNvPicPr/>
          <p:nvPr/>
        </p:nvPicPr>
        <p:blipFill>
          <a:blip r:embed="rId1"/>
          <a:stretch/>
        </p:blipFill>
        <p:spPr>
          <a:xfrm>
            <a:off x="360360" y="1871640"/>
            <a:ext cx="9240840" cy="38545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CustomShape 1"/>
          <p:cNvSpPr/>
          <p:nvPr/>
        </p:nvSpPr>
        <p:spPr>
          <a:xfrm>
            <a:off x="503280" y="301680"/>
            <a:ext cx="9070920" cy="1262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8880" bIns="0" anchor="ctr"/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Finance (cont.)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9" name="CustomShape 2"/>
          <p:cNvSpPr/>
          <p:nvPr/>
        </p:nvSpPr>
        <p:spPr>
          <a:xfrm>
            <a:off x="503280" y="1768320"/>
            <a:ext cx="9070920" cy="438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8080" bIns="0"/>
          <a:p>
            <a:pPr marL="423720" indent="-31608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No adjustments in our financial records required after CPA review of our books and records was completed in November of 2018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CustomShape 1"/>
          <p:cNvSpPr/>
          <p:nvPr/>
        </p:nvSpPr>
        <p:spPr>
          <a:xfrm>
            <a:off x="503280" y="301680"/>
            <a:ext cx="9072360" cy="1262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8880" bIns="0" anchor="ctr"/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Financial Literacy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Bakula Maniar, Chair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1" name="CustomShape 2"/>
          <p:cNvSpPr/>
          <p:nvPr/>
        </p:nvSpPr>
        <p:spPr>
          <a:xfrm>
            <a:off x="503280" y="1768320"/>
            <a:ext cx="9072360" cy="498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8080" bIns="0"/>
          <a:p>
            <a:pPr marL="426960" indent="-31932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Redesigned and updated the Financial Literacy Program on the AAUW California website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26960" indent="-31932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Provided information about Money Trek, Start Smart and Work Smart in articles in the Board-to-Board and the California Perspective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26960" indent="-31932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Presented Money Trek, Start Smart and Work Smart at the Ventura County IBC in February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640" indent="-318960">
              <a:lnSpc>
                <a:spcPct val="93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ustomShape 1"/>
          <p:cNvSpPr/>
          <p:nvPr/>
        </p:nvSpPr>
        <p:spPr>
          <a:xfrm>
            <a:off x="503280" y="301680"/>
            <a:ext cx="9070920" cy="1262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8880" bIns="0" anchor="ctr"/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Governance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Sue Cochran, Chair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3" name="CustomShape 2"/>
          <p:cNvSpPr/>
          <p:nvPr/>
        </p:nvSpPr>
        <p:spPr>
          <a:xfrm>
            <a:off x="503280" y="1768320"/>
            <a:ext cx="9070920" cy="4432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8080" bIns="0"/>
          <a:p>
            <a:pPr marL="423720" indent="-31608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Brought about the re-classification of AAUW California to a public benefit corporation and subsequently updated the Articles of Incorporation and Bylaws of AAUW California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23720" indent="-31608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Verified that all branch bylaws are in compliance with National's mandates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23720" indent="-31608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Updated AAUW California's Policies and Procedures and re-formatted using Information Mapping for ease of reference and readability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3" dur="indefinite" restart="never" nodeType="tmRoot">
          <p:childTnLst>
            <p:seq>
              <p:cTn id="2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CustomShape 1"/>
          <p:cNvSpPr/>
          <p:nvPr/>
        </p:nvSpPr>
        <p:spPr>
          <a:xfrm>
            <a:off x="503280" y="301680"/>
            <a:ext cx="906948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8880" bIns="0" anchor="ctr"/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Leadership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Sharyn Siebert, Chair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5" name="CustomShape 2"/>
          <p:cNvSpPr/>
          <p:nvPr/>
        </p:nvSpPr>
        <p:spPr>
          <a:xfrm>
            <a:off x="503280" y="1768320"/>
            <a:ext cx="906948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8080" bIns="0"/>
          <a:p>
            <a:pPr marL="428400" indent="-317520">
              <a:lnSpc>
                <a:spcPct val="93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25160" indent="-31752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Helped the Salinas Branch to successfully integrate into the leadership of the Monterey Peninsula Branch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25160" indent="-31752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Helped the China Lake-Ridgecrest Branch look at alternatives for a branch merger, as well as supporting their leaders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640" indent="-317520">
              <a:lnSpc>
                <a:spcPct val="93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5" dur="indefinite" restart="never" nodeType="tmRoot">
          <p:childTnLst>
            <p:seq>
              <p:cTn id="2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CustomShape 1"/>
          <p:cNvSpPr/>
          <p:nvPr/>
        </p:nvSpPr>
        <p:spPr>
          <a:xfrm>
            <a:off x="503280" y="301680"/>
            <a:ext cx="906948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8880" bIns="0" anchor="ctr"/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Leadership (cont.)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7" name="CustomShape 2"/>
          <p:cNvSpPr/>
          <p:nvPr/>
        </p:nvSpPr>
        <p:spPr>
          <a:xfrm>
            <a:off x="503280" y="1768320"/>
            <a:ext cx="906948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8080" bIns="0"/>
          <a:p>
            <a:pPr marL="425160" indent="-31752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Helped the Mission Viejo Branch to stay functioning with support from a dual member who is instrumental in their success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7" dur="indefinite" restart="never" nodeType="tmRoot">
          <p:childTnLst>
            <p:seq>
              <p:cTn id="2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CustomShape 1"/>
          <p:cNvSpPr/>
          <p:nvPr/>
        </p:nvSpPr>
        <p:spPr>
          <a:xfrm>
            <a:off x="503280" y="301680"/>
            <a:ext cx="906948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8880" bIns="0" anchor="ctr"/>
          <a:p>
            <a:pPr algn="ctr">
              <a:lnSpc>
                <a:spcPct val="93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Membership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Deanna Arthur and Charmen Goehring, Co-Chairs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9" name="CustomShape 2"/>
          <p:cNvSpPr/>
          <p:nvPr/>
        </p:nvSpPr>
        <p:spPr>
          <a:xfrm>
            <a:off x="503280" y="1768320"/>
            <a:ext cx="906948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8080" bIns="0"/>
          <a:p>
            <a:pPr marL="428400" indent="-317520">
              <a:lnSpc>
                <a:spcPct val="93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28400" indent="-317520">
              <a:lnSpc>
                <a:spcPct val="93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25160" indent="-31752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Organized a Membership panel for the annual meeting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25160" indent="-31752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Contacted Membership Vice-Presidents via branch visits and phone calls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25160" indent="-31752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Responded to member requests and queries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9" dur="indefinite" restart="never" nodeType="tmRoot">
          <p:childTnLst>
            <p:seq>
              <p:cTn id="3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CustomShape 1"/>
          <p:cNvSpPr/>
          <p:nvPr/>
        </p:nvSpPr>
        <p:spPr>
          <a:xfrm>
            <a:off x="503280" y="301680"/>
            <a:ext cx="906948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8880" bIns="0" anchor="ctr"/>
          <a:p>
            <a:pPr algn="ctr">
              <a:lnSpc>
                <a:spcPct val="93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Nominations and Elections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Susan Negrete, Chair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1" name="CustomShape 2"/>
          <p:cNvSpPr/>
          <p:nvPr/>
        </p:nvSpPr>
        <p:spPr>
          <a:xfrm>
            <a:off x="503280" y="1768320"/>
            <a:ext cx="906948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8080" bIns="0"/>
          <a:p>
            <a:pPr marL="428400" indent="-317520">
              <a:lnSpc>
                <a:spcPct val="93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25160" indent="-31752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Completed 2018 Call Plan to branch leaders and IBC Chairs to request election nominees; spoke to/emailed over 30 leader nominees to request they run for open positions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25160" indent="-31752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Supported two President-Elect and three Director-at-Large candidates who have officially declared.  CFO outreach continues to 12+ recommended branch finance officers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1" dur="indefinite" restart="never" nodeType="tmRoot">
          <p:childTnLst>
            <p:seq>
              <p:cTn id="3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>
            <a:off x="503280" y="301680"/>
            <a:ext cx="906948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8880" bIns="0" anchor="ctr"/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Nominations and Elections (cont.)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3" name="CustomShape 2"/>
          <p:cNvSpPr/>
          <p:nvPr/>
        </p:nvSpPr>
        <p:spPr>
          <a:xfrm>
            <a:off x="503280" y="1768320"/>
            <a:ext cx="906948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8080" bIns="0"/>
          <a:p>
            <a:pPr marL="425160" indent="-31752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Interfaced with Governance, Public Policy and Web Master/Communications to finalize election post card text, mailing deadline, and election procedures.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3" dur="indefinite" restart="never" nodeType="tmRoot">
          <p:childTnLst>
            <p:seq>
              <p:cTn id="3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CustomShape 1"/>
          <p:cNvSpPr/>
          <p:nvPr/>
        </p:nvSpPr>
        <p:spPr>
          <a:xfrm>
            <a:off x="503280" y="301680"/>
            <a:ext cx="906948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8880" bIns="0" anchor="ctr"/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Program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Kathi Harper, Chair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5" name="CustomShape 2"/>
          <p:cNvSpPr/>
          <p:nvPr/>
        </p:nvSpPr>
        <p:spPr>
          <a:xfrm>
            <a:off x="503280" y="1768320"/>
            <a:ext cx="906948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8080" bIns="0"/>
          <a:p>
            <a:pPr marL="428400" indent="-317520">
              <a:lnSpc>
                <a:spcPct val="93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25160" indent="-31752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Launched the “Spotlight is On” project, identifying and recognizing a mission-based program in the Board-to-Board every month since September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25160" indent="-31752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Identified 12 branches in need of program assistance.  Currently working one-on-one with all 12 to increase mission-based programs and meeting attendance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5" dur="indefinite" restart="never" nodeType="tmRoot">
          <p:childTnLst>
            <p:seq>
              <p:cTn id="3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CustomShape 1"/>
          <p:cNvSpPr/>
          <p:nvPr/>
        </p:nvSpPr>
        <p:spPr>
          <a:xfrm>
            <a:off x="503280" y="301680"/>
            <a:ext cx="906948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8880" bIns="0" anchor="ctr"/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Program (cont.)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7" name="CustomShape 2"/>
          <p:cNvSpPr/>
          <p:nvPr/>
        </p:nvSpPr>
        <p:spPr>
          <a:xfrm>
            <a:off x="503280" y="1768320"/>
            <a:ext cx="906948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8080" bIns="0"/>
          <a:p>
            <a:pPr marL="425160" indent="-31752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Planned annual meeting and selected six branches for special recognition for on-going mission-based programs or community projects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7" dur="indefinite" restart="never" nodeType="tmRoot">
          <p:childTnLst>
            <p:seq>
              <p:cTn id="3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CustomShape 1"/>
          <p:cNvSpPr/>
          <p:nvPr/>
        </p:nvSpPr>
        <p:spPr>
          <a:xfrm>
            <a:off x="503280" y="301680"/>
            <a:ext cx="9070920" cy="1262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AAUW CA Annual Meeting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4" name="CustomShape 2"/>
          <p:cNvSpPr/>
          <p:nvPr/>
        </p:nvSpPr>
        <p:spPr>
          <a:xfrm>
            <a:off x="503280" y="1768320"/>
            <a:ext cx="9070920" cy="438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We Called…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You Answered…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We Listened...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CustomShape 1"/>
          <p:cNvSpPr/>
          <p:nvPr/>
        </p:nvSpPr>
        <p:spPr>
          <a:xfrm>
            <a:off x="503280" y="301680"/>
            <a:ext cx="906948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8880" bIns="0" anchor="ctr"/>
          <a:p>
            <a:pPr algn="ctr">
              <a:lnSpc>
                <a:spcPct val="93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Project Oversight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Lynne Batchelor, Chair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9" name="CustomShape 2"/>
          <p:cNvSpPr/>
          <p:nvPr/>
        </p:nvSpPr>
        <p:spPr>
          <a:xfrm>
            <a:off x="503280" y="1768320"/>
            <a:ext cx="906948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8080" bIns="0"/>
          <a:p>
            <a:pPr marL="428400" indent="-317520">
              <a:lnSpc>
                <a:spcPct val="93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25160" indent="-31752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Awarded two $500 State Project Grants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25160" indent="-31752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Met with Tech Trek camp directors and formulated a revised camp checklist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25160" indent="-31752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Assisted branches and camp personnel in implementing new Tech Trek requirements from National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9" dur="indefinite" restart="never" nodeType="tmRoot">
          <p:childTnLst>
            <p:seq>
              <p:cTn id="4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CustomShape 1"/>
          <p:cNvSpPr/>
          <p:nvPr/>
        </p:nvSpPr>
        <p:spPr>
          <a:xfrm>
            <a:off x="503280" y="301680"/>
            <a:ext cx="906948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8880" bIns="0" anchor="ctr"/>
          <a:p>
            <a:pPr algn="ctr">
              <a:lnSpc>
                <a:spcPct val="93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Public Policy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Nancy Mahr, Chair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1" name="CustomShape 2"/>
          <p:cNvSpPr/>
          <p:nvPr/>
        </p:nvSpPr>
        <p:spPr>
          <a:xfrm>
            <a:off x="503280" y="1768320"/>
            <a:ext cx="906948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8080" bIns="0"/>
          <a:p>
            <a:pPr marL="428400" indent="-317520">
              <a:lnSpc>
                <a:spcPct val="93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25160" indent="-31752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Surveyed members for input on revision of AAUW CA's Public Policy Priorities and used that input to develop priorities for 2019-2021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25160" indent="-31752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Reviewed current legislation and developed a list of priority bills for our advocacy efforts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25160" indent="-31752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Distributed Public Policy issue articles for use in branch newsletters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41" dur="indefinite" restart="never" nodeType="tmRoot">
          <p:childTnLst>
            <p:seq>
              <p:cTn id="4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" descr=""/>
          <p:cNvPicPr/>
          <p:nvPr/>
        </p:nvPicPr>
        <p:blipFill>
          <a:blip r:embed="rId1"/>
          <a:stretch/>
        </p:blipFill>
        <p:spPr>
          <a:xfrm>
            <a:off x="2646360" y="2103480"/>
            <a:ext cx="5126040" cy="45561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503280" y="301680"/>
            <a:ext cx="9070920" cy="1262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8880" bIns="0" anchor="ctr"/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AAUW Fund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Dianne Owens, Chair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7" name="CustomShape 2"/>
          <p:cNvSpPr/>
          <p:nvPr/>
        </p:nvSpPr>
        <p:spPr>
          <a:xfrm>
            <a:off x="503280" y="1768320"/>
            <a:ext cx="9070920" cy="470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8080" bIns="0"/>
          <a:p>
            <a:pPr marL="423720" indent="-31608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California members and branches donated $471,580.58 to the Fund in 2018.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23720" indent="-31608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Three successful AAUW Fund Luncheons were held in October 2018.  18 of 34 California Fellows and Grant Recipients spoke to 258 members and guests. 35 branches/IBCs have requested a Fellow or Grant Recipient to speak at a meeting this year.  All three Fund luncheons were recorded and posted on our website.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CustomShape 1"/>
          <p:cNvSpPr/>
          <p:nvPr/>
        </p:nvSpPr>
        <p:spPr>
          <a:xfrm>
            <a:off x="503280" y="301680"/>
            <a:ext cx="9070920" cy="1262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8880" bIns="0" anchor="ctr"/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AAUW Fund (cont.)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9" name="CustomShape 2"/>
          <p:cNvSpPr/>
          <p:nvPr/>
        </p:nvSpPr>
        <p:spPr>
          <a:xfrm>
            <a:off x="503280" y="1768320"/>
            <a:ext cx="9070920" cy="438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8080" bIns="0"/>
          <a:p>
            <a:pPr marL="423720" indent="-31608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Alicia Hetman R &amp; P Endowment was completed at $79,243 by branches and members!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503280" y="301680"/>
            <a:ext cx="9070920" cy="1262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Branch Support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Ainsley Nies, Chair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1" name="CustomShape 2"/>
          <p:cNvSpPr/>
          <p:nvPr/>
        </p:nvSpPr>
        <p:spPr>
          <a:xfrm>
            <a:off x="503280" y="1768320"/>
            <a:ext cx="9070920" cy="438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26960" indent="-314280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23720" indent="-314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Assisted two branches with administrative questions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23720" indent="-314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Helped resolve a legal concern for another branch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23720" indent="-314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Worked with the North Coast District to plan a Leadership Day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CustomShape 1"/>
          <p:cNvSpPr/>
          <p:nvPr/>
        </p:nvSpPr>
        <p:spPr>
          <a:xfrm>
            <a:off x="503280" y="301680"/>
            <a:ext cx="9072360" cy="1262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888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College/University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Donna Lilly, Chair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3" name="CustomShape 2"/>
          <p:cNvSpPr/>
          <p:nvPr/>
        </p:nvSpPr>
        <p:spPr>
          <a:xfrm>
            <a:off x="503280" y="1768320"/>
            <a:ext cx="9072360" cy="498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8080" bIns="0"/>
          <a:p>
            <a:pPr marL="430200" indent="-32256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Increased C/U partners by seven, giving us a total of 81 campuses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0200" indent="-32256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Added two new campus student organizations at Irvine Valley College and Saddleback College, giving us a total of 11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0200" indent="-32256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Presented 250 Start Smart workshops since July 2018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CustomShape 1"/>
          <p:cNvSpPr/>
          <p:nvPr/>
        </p:nvSpPr>
        <p:spPr>
          <a:xfrm>
            <a:off x="503280" y="301680"/>
            <a:ext cx="9072360" cy="1262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888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Communications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Shirley Stowers, Chair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5" name="CustomShape 2"/>
          <p:cNvSpPr/>
          <p:nvPr/>
        </p:nvSpPr>
        <p:spPr>
          <a:xfrm>
            <a:off x="503280" y="1768320"/>
            <a:ext cx="9072360" cy="498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8080" bIns="0"/>
          <a:p>
            <a:pPr marL="430200" indent="-32256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Expanded the social media presence of AAUW of California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0200" indent="-32256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Added three new members to the Communication Committee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0200" indent="-32256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Produced the state publications:  California Perspective and the monthly Board-to-Board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CustomShape 1"/>
          <p:cNvSpPr/>
          <p:nvPr/>
        </p:nvSpPr>
        <p:spPr>
          <a:xfrm>
            <a:off x="503280" y="301680"/>
            <a:ext cx="9070920" cy="1262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8880" bIns="0" anchor="ctr"/>
          <a:p>
            <a:pPr algn="ctr">
              <a:lnSpc>
                <a:spcPct val="93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Finance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Pat Ferrer, CFO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7" name="CustomShape 2"/>
          <p:cNvSpPr/>
          <p:nvPr/>
        </p:nvSpPr>
        <p:spPr>
          <a:xfrm>
            <a:off x="503280" y="1768320"/>
            <a:ext cx="9070920" cy="438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8080" bIns="0"/>
          <a:p>
            <a:pPr marL="426960" indent="-316080">
              <a:lnSpc>
                <a:spcPct val="93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23720" indent="-31608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Developed a preliminary budget for 2018-2019 that considered possible drop in membership income due to degree requirement ballot item and dues increase.  Quickly developed update when degree items failed.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23720" indent="-31608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Immediately developed new insurance certificate request form and guidance to branches when our broker notified us of change with less than one week’s notice.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LibreOffice/5.2.1.2$Windows_x86 LibreOffice_project/31dd62db80d4e60af04904455ec9c9219178d620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cp:revision>0</cp:revision>
  <dc:subject/>
  <dc:title/>
</cp:coreProperties>
</file>